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50.xml" ContentType="application/vnd.openxmlformats-officedocument.presentationml.slideMaster+xml"/>
  <Override PartName="/ppt/slideMasters/slideMaster51.xml" ContentType="application/vnd.openxmlformats-officedocument.presentationml.slideMaster+xml"/>
  <Override PartName="/ppt/slideMasters/slideMaster52.xml" ContentType="application/vnd.openxmlformats-officedocument.presentationml.slideMaster+xml"/>
  <Override PartName="/ppt/slideMasters/slideMaster53.xml" ContentType="application/vnd.openxmlformats-officedocument.presentationml.slideMaster+xml"/>
  <Override PartName="/ppt/slideMasters/slideMaster54.xml" ContentType="application/vnd.openxmlformats-officedocument.presentationml.slideMaster+xml"/>
  <Override PartName="/ppt/slideMasters/slideMaster55.xml" ContentType="application/vnd.openxmlformats-officedocument.presentationml.slideMaster+xml"/>
  <Override PartName="/ppt/slideMasters/slideMaster56.xml" ContentType="application/vnd.openxmlformats-officedocument.presentationml.slideMaster+xml"/>
  <Override PartName="/ppt/slideMasters/slideMaster57.xml" ContentType="application/vnd.openxmlformats-officedocument.presentationml.slideMaster+xml"/>
  <Override PartName="/ppt/slideMasters/slideMaster58.xml" ContentType="application/vnd.openxmlformats-officedocument.presentationml.slideMaster+xml"/>
  <Override PartName="/ppt/slideMasters/slideMaster59.xml" ContentType="application/vnd.openxmlformats-officedocument.presentationml.slideMaster+xml"/>
  <Override PartName="/ppt/slideMasters/slideMaster60.xml" ContentType="application/vnd.openxmlformats-officedocument.presentationml.slideMaster+xml"/>
  <Override PartName="/ppt/slideMasters/slideMaster61.xml" ContentType="application/vnd.openxmlformats-officedocument.presentationml.slideMaster+xml"/>
  <Override PartName="/ppt/slideMasters/slideMaster62.xml" ContentType="application/vnd.openxmlformats-officedocument.presentationml.slideMaster+xml"/>
  <Override PartName="/ppt/slideMasters/slideMaster63.xml" ContentType="application/vnd.openxmlformats-officedocument.presentationml.slideMaster+xml"/>
  <Override PartName="/ppt/slideMasters/slideMaster64.xml" ContentType="application/vnd.openxmlformats-officedocument.presentationml.slideMaster+xml"/>
  <Override PartName="/ppt/slideMasters/slideMaster65.xml" ContentType="application/vnd.openxmlformats-officedocument.presentationml.slideMaster+xml"/>
  <Override PartName="/ppt/slideMasters/slideMaster66.xml" ContentType="application/vnd.openxmlformats-officedocument.presentationml.slideMaster+xml"/>
  <Override PartName="/ppt/slideMasters/slideMaster67.xml" ContentType="application/vnd.openxmlformats-officedocument.presentationml.slideMaster+xml"/>
  <Override PartName="/ppt/slideMasters/slideMaster68.xml" ContentType="application/vnd.openxmlformats-officedocument.presentationml.slideMaster+xml"/>
  <Override PartName="/ppt/slideMasters/slideMaster69.xml" ContentType="application/vnd.openxmlformats-officedocument.presentationml.slideMaster+xml"/>
  <Override PartName="/ppt/slideMasters/slideMaster70.xml" ContentType="application/vnd.openxmlformats-officedocument.presentationml.slideMaster+xml"/>
  <Override PartName="/ppt/slideMasters/slideMaster71.xml" ContentType="application/vnd.openxmlformats-officedocument.presentationml.slideMaster+xml"/>
  <Override PartName="/ppt/slideMasters/slideMaster72.xml" ContentType="application/vnd.openxmlformats-officedocument.presentationml.slideMaster+xml"/>
  <Override PartName="/ppt/slideMasters/slideMaster73.xml" ContentType="application/vnd.openxmlformats-officedocument.presentationml.slideMaster+xml"/>
  <Override PartName="/ppt/slideMasters/slideMaster74.xml" ContentType="application/vnd.openxmlformats-officedocument.presentationml.slideMaster+xml"/>
  <Override PartName="/ppt/slideMasters/slideMaster75.xml" ContentType="application/vnd.openxmlformats-officedocument.presentationml.slideMaster+xml"/>
  <Override PartName="/ppt/slideMasters/slideMaster76.xml" ContentType="application/vnd.openxmlformats-officedocument.presentationml.slideMaster+xml"/>
  <Override PartName="/ppt/slideMasters/slideMaster77.xml" ContentType="application/vnd.openxmlformats-officedocument.presentationml.slideMaster+xml"/>
  <Override PartName="/ppt/slideMasters/slideMaster78.xml" ContentType="application/vnd.openxmlformats-officedocument.presentationml.slideMaster+xml"/>
  <Override PartName="/ppt/slideMasters/slideMaster79.xml" ContentType="application/vnd.openxmlformats-officedocument.presentationml.slideMaster+xml"/>
  <Override PartName="/ppt/slideMasters/slideMaster80.xml" ContentType="application/vnd.openxmlformats-officedocument.presentationml.slideMaster+xml"/>
  <Override PartName="/ppt/slideMasters/slideMaster81.xml" ContentType="application/vnd.openxmlformats-officedocument.presentationml.slideMaster+xml"/>
  <Override PartName="/ppt/slideMasters/slideMaster82.xml" ContentType="application/vnd.openxmlformats-officedocument.presentationml.slideMaster+xml"/>
  <Override PartName="/ppt/slideMasters/slideMaster83.xml" ContentType="application/vnd.openxmlformats-officedocument.presentationml.slideMaster+xml"/>
  <Override PartName="/ppt/slideMasters/slideMaster8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slideLayouts/slideLayout10.xml" ContentType="application/vnd.openxmlformats-officedocument.presentationml.slideLayout+xml"/>
  <Override PartName="/ppt/theme/theme10.xml" ContentType="application/vnd.openxmlformats-officedocument.theme+xml"/>
  <Override PartName="/ppt/slideLayouts/slideLayout11.xml" ContentType="application/vnd.openxmlformats-officedocument.presentationml.slideLayout+xml"/>
  <Override PartName="/ppt/theme/theme11.xml" ContentType="application/vnd.openxmlformats-officedocument.theme+xml"/>
  <Override PartName="/ppt/slideLayouts/slideLayout12.xml" ContentType="application/vnd.openxmlformats-officedocument.presentationml.slideLayout+xml"/>
  <Override PartName="/ppt/theme/theme12.xml" ContentType="application/vnd.openxmlformats-officedocument.theme+xml"/>
  <Override PartName="/ppt/slideLayouts/slideLayout13.xml" ContentType="application/vnd.openxmlformats-officedocument.presentationml.slideLayout+xml"/>
  <Override PartName="/ppt/theme/theme13.xml" ContentType="application/vnd.openxmlformats-officedocument.theme+xml"/>
  <Override PartName="/ppt/slideLayouts/slideLayout14.xml" ContentType="application/vnd.openxmlformats-officedocument.presentationml.slideLayout+xml"/>
  <Override PartName="/ppt/theme/theme14.xml" ContentType="application/vnd.openxmlformats-officedocument.theme+xml"/>
  <Override PartName="/ppt/slideLayouts/slideLayout15.xml" ContentType="application/vnd.openxmlformats-officedocument.presentationml.slideLayout+xml"/>
  <Override PartName="/ppt/theme/theme15.xml" ContentType="application/vnd.openxmlformats-officedocument.theme+xml"/>
  <Override PartName="/ppt/slideLayouts/slideLayout16.xml" ContentType="application/vnd.openxmlformats-officedocument.presentationml.slideLayout+xml"/>
  <Override PartName="/ppt/theme/theme16.xml" ContentType="application/vnd.openxmlformats-officedocument.theme+xml"/>
  <Override PartName="/ppt/slideLayouts/slideLayout17.xml" ContentType="application/vnd.openxmlformats-officedocument.presentationml.slideLayout+xml"/>
  <Override PartName="/ppt/theme/theme17.xml" ContentType="application/vnd.openxmlformats-officedocument.theme+xml"/>
  <Override PartName="/ppt/slideLayouts/slideLayout18.xml" ContentType="application/vnd.openxmlformats-officedocument.presentationml.slideLayout+xml"/>
  <Override PartName="/ppt/theme/theme18.xml" ContentType="application/vnd.openxmlformats-officedocument.theme+xml"/>
  <Override PartName="/ppt/slideLayouts/slideLayout19.xml" ContentType="application/vnd.openxmlformats-officedocument.presentationml.slideLayout+xml"/>
  <Override PartName="/ppt/theme/theme19.xml" ContentType="application/vnd.openxmlformats-officedocument.theme+xml"/>
  <Override PartName="/ppt/slideLayouts/slideLayout20.xml" ContentType="application/vnd.openxmlformats-officedocument.presentationml.slideLayout+xml"/>
  <Override PartName="/ppt/theme/theme20.xml" ContentType="application/vnd.openxmlformats-officedocument.theme+xml"/>
  <Override PartName="/ppt/slideLayouts/slideLayout21.xml" ContentType="application/vnd.openxmlformats-officedocument.presentationml.slideLayout+xml"/>
  <Override PartName="/ppt/theme/theme21.xml" ContentType="application/vnd.openxmlformats-officedocument.theme+xml"/>
  <Override PartName="/ppt/slideLayouts/slideLayout22.xml" ContentType="application/vnd.openxmlformats-officedocument.presentationml.slideLayout+xml"/>
  <Override PartName="/ppt/theme/theme22.xml" ContentType="application/vnd.openxmlformats-officedocument.theme+xml"/>
  <Override PartName="/ppt/slideLayouts/slideLayout23.xml" ContentType="application/vnd.openxmlformats-officedocument.presentationml.slideLayout+xml"/>
  <Override PartName="/ppt/theme/theme23.xml" ContentType="application/vnd.openxmlformats-officedocument.theme+xml"/>
  <Override PartName="/ppt/slideLayouts/slideLayout24.xml" ContentType="application/vnd.openxmlformats-officedocument.presentationml.slideLayout+xml"/>
  <Override PartName="/ppt/theme/theme24.xml" ContentType="application/vnd.openxmlformats-officedocument.theme+xml"/>
  <Override PartName="/ppt/slideLayouts/slideLayout25.xml" ContentType="application/vnd.openxmlformats-officedocument.presentationml.slideLayout+xml"/>
  <Override PartName="/ppt/theme/theme25.xml" ContentType="application/vnd.openxmlformats-officedocument.theme+xml"/>
  <Override PartName="/ppt/slideLayouts/slideLayout26.xml" ContentType="application/vnd.openxmlformats-officedocument.presentationml.slideLayout+xml"/>
  <Override PartName="/ppt/theme/theme26.xml" ContentType="application/vnd.openxmlformats-officedocument.theme+xml"/>
  <Override PartName="/ppt/slideLayouts/slideLayout27.xml" ContentType="application/vnd.openxmlformats-officedocument.presentationml.slideLayout+xml"/>
  <Override PartName="/ppt/theme/theme27.xml" ContentType="application/vnd.openxmlformats-officedocument.theme+xml"/>
  <Override PartName="/ppt/slideLayouts/slideLayout28.xml" ContentType="application/vnd.openxmlformats-officedocument.presentationml.slideLayout+xml"/>
  <Override PartName="/ppt/theme/theme28.xml" ContentType="application/vnd.openxmlformats-officedocument.theme+xml"/>
  <Override PartName="/ppt/slideLayouts/slideLayout29.xml" ContentType="application/vnd.openxmlformats-officedocument.presentationml.slideLayout+xml"/>
  <Override PartName="/ppt/theme/theme29.xml" ContentType="application/vnd.openxmlformats-officedocument.theme+xml"/>
  <Override PartName="/ppt/slideLayouts/slideLayout30.xml" ContentType="application/vnd.openxmlformats-officedocument.presentationml.slideLayout+xml"/>
  <Override PartName="/ppt/theme/theme30.xml" ContentType="application/vnd.openxmlformats-officedocument.theme+xml"/>
  <Override PartName="/ppt/slideLayouts/slideLayout31.xml" ContentType="application/vnd.openxmlformats-officedocument.presentationml.slideLayout+xml"/>
  <Override PartName="/ppt/theme/theme31.xml" ContentType="application/vnd.openxmlformats-officedocument.theme+xml"/>
  <Override PartName="/ppt/slideLayouts/slideLayout32.xml" ContentType="application/vnd.openxmlformats-officedocument.presentationml.slideLayout+xml"/>
  <Override PartName="/ppt/theme/theme32.xml" ContentType="application/vnd.openxmlformats-officedocument.theme+xml"/>
  <Override PartName="/ppt/slideLayouts/slideLayout33.xml" ContentType="application/vnd.openxmlformats-officedocument.presentationml.slideLayout+xml"/>
  <Override PartName="/ppt/theme/theme33.xml" ContentType="application/vnd.openxmlformats-officedocument.theme+xml"/>
  <Override PartName="/ppt/slideLayouts/slideLayout34.xml" ContentType="application/vnd.openxmlformats-officedocument.presentationml.slideLayout+xml"/>
  <Override PartName="/ppt/theme/theme34.xml" ContentType="application/vnd.openxmlformats-officedocument.theme+xml"/>
  <Override PartName="/ppt/slideLayouts/slideLayout35.xml" ContentType="application/vnd.openxmlformats-officedocument.presentationml.slideLayout+xml"/>
  <Override PartName="/ppt/theme/theme35.xml" ContentType="application/vnd.openxmlformats-officedocument.theme+xml"/>
  <Override PartName="/ppt/slideLayouts/slideLayout36.xml" ContentType="application/vnd.openxmlformats-officedocument.presentationml.slideLayout+xml"/>
  <Override PartName="/ppt/theme/theme36.xml" ContentType="application/vnd.openxmlformats-officedocument.theme+xml"/>
  <Override PartName="/ppt/slideLayouts/slideLayout37.xml" ContentType="application/vnd.openxmlformats-officedocument.presentationml.slideLayout+xml"/>
  <Override PartName="/ppt/theme/theme37.xml" ContentType="application/vnd.openxmlformats-officedocument.theme+xml"/>
  <Override PartName="/ppt/slideLayouts/slideLayout38.xml" ContentType="application/vnd.openxmlformats-officedocument.presentationml.slideLayout+xml"/>
  <Override PartName="/ppt/theme/theme38.xml" ContentType="application/vnd.openxmlformats-officedocument.theme+xml"/>
  <Override PartName="/ppt/slideLayouts/slideLayout39.xml" ContentType="application/vnd.openxmlformats-officedocument.presentationml.slideLayout+xml"/>
  <Override PartName="/ppt/theme/theme39.xml" ContentType="application/vnd.openxmlformats-officedocument.theme+xml"/>
  <Override PartName="/ppt/slideLayouts/slideLayout40.xml" ContentType="application/vnd.openxmlformats-officedocument.presentationml.slideLayout+xml"/>
  <Override PartName="/ppt/theme/theme40.xml" ContentType="application/vnd.openxmlformats-officedocument.theme+xml"/>
  <Override PartName="/ppt/slideLayouts/slideLayout41.xml" ContentType="application/vnd.openxmlformats-officedocument.presentationml.slideLayout+xml"/>
  <Override PartName="/ppt/theme/theme41.xml" ContentType="application/vnd.openxmlformats-officedocument.theme+xml"/>
  <Override PartName="/ppt/slideLayouts/slideLayout42.xml" ContentType="application/vnd.openxmlformats-officedocument.presentationml.slideLayout+xml"/>
  <Override PartName="/ppt/theme/theme42.xml" ContentType="application/vnd.openxmlformats-officedocument.theme+xml"/>
  <Override PartName="/ppt/slideLayouts/slideLayout43.xml" ContentType="application/vnd.openxmlformats-officedocument.presentationml.slideLayout+xml"/>
  <Override PartName="/ppt/theme/theme43.xml" ContentType="application/vnd.openxmlformats-officedocument.theme+xml"/>
  <Override PartName="/ppt/slideLayouts/slideLayout44.xml" ContentType="application/vnd.openxmlformats-officedocument.presentationml.slideLayout+xml"/>
  <Override PartName="/ppt/theme/theme44.xml" ContentType="application/vnd.openxmlformats-officedocument.theme+xml"/>
  <Override PartName="/ppt/slideLayouts/slideLayout45.xml" ContentType="application/vnd.openxmlformats-officedocument.presentationml.slideLayout+xml"/>
  <Override PartName="/ppt/theme/theme45.xml" ContentType="application/vnd.openxmlformats-officedocument.theme+xml"/>
  <Override PartName="/ppt/slideLayouts/slideLayout46.xml" ContentType="application/vnd.openxmlformats-officedocument.presentationml.slideLayout+xml"/>
  <Override PartName="/ppt/theme/theme46.xml" ContentType="application/vnd.openxmlformats-officedocument.theme+xml"/>
  <Override PartName="/ppt/slideLayouts/slideLayout47.xml" ContentType="application/vnd.openxmlformats-officedocument.presentationml.slideLayout+xml"/>
  <Override PartName="/ppt/theme/theme47.xml" ContentType="application/vnd.openxmlformats-officedocument.theme+xml"/>
  <Override PartName="/ppt/slideLayouts/slideLayout48.xml" ContentType="application/vnd.openxmlformats-officedocument.presentationml.slideLayout+xml"/>
  <Override PartName="/ppt/theme/theme48.xml" ContentType="application/vnd.openxmlformats-officedocument.theme+xml"/>
  <Override PartName="/ppt/slideLayouts/slideLayout49.xml" ContentType="application/vnd.openxmlformats-officedocument.presentationml.slideLayout+xml"/>
  <Override PartName="/ppt/theme/theme49.xml" ContentType="application/vnd.openxmlformats-officedocument.theme+xml"/>
  <Override PartName="/ppt/slideLayouts/slideLayout50.xml" ContentType="application/vnd.openxmlformats-officedocument.presentationml.slideLayout+xml"/>
  <Override PartName="/ppt/theme/theme50.xml" ContentType="application/vnd.openxmlformats-officedocument.theme+xml"/>
  <Override PartName="/ppt/slideLayouts/slideLayout51.xml" ContentType="application/vnd.openxmlformats-officedocument.presentationml.slideLayout+xml"/>
  <Override PartName="/ppt/theme/theme51.xml" ContentType="application/vnd.openxmlformats-officedocument.theme+xml"/>
  <Override PartName="/ppt/slideLayouts/slideLayout52.xml" ContentType="application/vnd.openxmlformats-officedocument.presentationml.slideLayout+xml"/>
  <Override PartName="/ppt/theme/theme52.xml" ContentType="application/vnd.openxmlformats-officedocument.theme+xml"/>
  <Override PartName="/ppt/slideLayouts/slideLayout53.xml" ContentType="application/vnd.openxmlformats-officedocument.presentationml.slideLayout+xml"/>
  <Override PartName="/ppt/theme/theme53.xml" ContentType="application/vnd.openxmlformats-officedocument.theme+xml"/>
  <Override PartName="/ppt/slideLayouts/slideLayout54.xml" ContentType="application/vnd.openxmlformats-officedocument.presentationml.slideLayout+xml"/>
  <Override PartName="/ppt/theme/theme54.xml" ContentType="application/vnd.openxmlformats-officedocument.theme+xml"/>
  <Override PartName="/ppt/slideLayouts/slideLayout55.xml" ContentType="application/vnd.openxmlformats-officedocument.presentationml.slideLayout+xml"/>
  <Override PartName="/ppt/theme/theme55.xml" ContentType="application/vnd.openxmlformats-officedocument.theme+xml"/>
  <Override PartName="/ppt/slideLayouts/slideLayout56.xml" ContentType="application/vnd.openxmlformats-officedocument.presentationml.slideLayout+xml"/>
  <Override PartName="/ppt/theme/theme56.xml" ContentType="application/vnd.openxmlformats-officedocument.theme+xml"/>
  <Override PartName="/ppt/slideLayouts/slideLayout57.xml" ContentType="application/vnd.openxmlformats-officedocument.presentationml.slideLayout+xml"/>
  <Override PartName="/ppt/theme/theme57.xml" ContentType="application/vnd.openxmlformats-officedocument.theme+xml"/>
  <Override PartName="/ppt/slideLayouts/slideLayout58.xml" ContentType="application/vnd.openxmlformats-officedocument.presentationml.slideLayout+xml"/>
  <Override PartName="/ppt/theme/theme58.xml" ContentType="application/vnd.openxmlformats-officedocument.theme+xml"/>
  <Override PartName="/ppt/slideLayouts/slideLayout59.xml" ContentType="application/vnd.openxmlformats-officedocument.presentationml.slideLayout+xml"/>
  <Override PartName="/ppt/theme/theme59.xml" ContentType="application/vnd.openxmlformats-officedocument.theme+xml"/>
  <Override PartName="/ppt/slideLayouts/slideLayout60.xml" ContentType="application/vnd.openxmlformats-officedocument.presentationml.slideLayout+xml"/>
  <Override PartName="/ppt/theme/theme60.xml" ContentType="application/vnd.openxmlformats-officedocument.theme+xml"/>
  <Override PartName="/ppt/slideLayouts/slideLayout61.xml" ContentType="application/vnd.openxmlformats-officedocument.presentationml.slideLayout+xml"/>
  <Override PartName="/ppt/theme/theme61.xml" ContentType="application/vnd.openxmlformats-officedocument.theme+xml"/>
  <Override PartName="/ppt/slideLayouts/slideLayout62.xml" ContentType="application/vnd.openxmlformats-officedocument.presentationml.slideLayout+xml"/>
  <Override PartName="/ppt/theme/theme62.xml" ContentType="application/vnd.openxmlformats-officedocument.theme+xml"/>
  <Override PartName="/ppt/slideLayouts/slideLayout63.xml" ContentType="application/vnd.openxmlformats-officedocument.presentationml.slideLayout+xml"/>
  <Override PartName="/ppt/theme/theme63.xml" ContentType="application/vnd.openxmlformats-officedocument.theme+xml"/>
  <Override PartName="/ppt/slideLayouts/slideLayout64.xml" ContentType="application/vnd.openxmlformats-officedocument.presentationml.slideLayout+xml"/>
  <Override PartName="/ppt/theme/theme64.xml" ContentType="application/vnd.openxmlformats-officedocument.theme+xml"/>
  <Override PartName="/ppt/slideLayouts/slideLayout65.xml" ContentType="application/vnd.openxmlformats-officedocument.presentationml.slideLayout+xml"/>
  <Override PartName="/ppt/theme/theme65.xml" ContentType="application/vnd.openxmlformats-officedocument.theme+xml"/>
  <Override PartName="/ppt/slideLayouts/slideLayout66.xml" ContentType="application/vnd.openxmlformats-officedocument.presentationml.slideLayout+xml"/>
  <Override PartName="/ppt/theme/theme66.xml" ContentType="application/vnd.openxmlformats-officedocument.theme+xml"/>
  <Override PartName="/ppt/slideLayouts/slideLayout67.xml" ContentType="application/vnd.openxmlformats-officedocument.presentationml.slideLayout+xml"/>
  <Override PartName="/ppt/theme/theme67.xml" ContentType="application/vnd.openxmlformats-officedocument.theme+xml"/>
  <Override PartName="/ppt/slideLayouts/slideLayout68.xml" ContentType="application/vnd.openxmlformats-officedocument.presentationml.slideLayout+xml"/>
  <Override PartName="/ppt/theme/theme68.xml" ContentType="application/vnd.openxmlformats-officedocument.theme+xml"/>
  <Override PartName="/ppt/slideLayouts/slideLayout69.xml" ContentType="application/vnd.openxmlformats-officedocument.presentationml.slideLayout+xml"/>
  <Override PartName="/ppt/theme/theme69.xml" ContentType="application/vnd.openxmlformats-officedocument.theme+xml"/>
  <Override PartName="/ppt/slideLayouts/slideLayout70.xml" ContentType="application/vnd.openxmlformats-officedocument.presentationml.slideLayout+xml"/>
  <Override PartName="/ppt/theme/theme70.xml" ContentType="application/vnd.openxmlformats-officedocument.theme+xml"/>
  <Override PartName="/ppt/slideLayouts/slideLayout71.xml" ContentType="application/vnd.openxmlformats-officedocument.presentationml.slideLayout+xml"/>
  <Override PartName="/ppt/theme/theme71.xml" ContentType="application/vnd.openxmlformats-officedocument.theme+xml"/>
  <Override PartName="/ppt/slideLayouts/slideLayout72.xml" ContentType="application/vnd.openxmlformats-officedocument.presentationml.slideLayout+xml"/>
  <Override PartName="/ppt/theme/theme72.xml" ContentType="application/vnd.openxmlformats-officedocument.theme+xml"/>
  <Override PartName="/ppt/slideLayouts/slideLayout73.xml" ContentType="application/vnd.openxmlformats-officedocument.presentationml.slideLayout+xml"/>
  <Override PartName="/ppt/theme/theme73.xml" ContentType="application/vnd.openxmlformats-officedocument.theme+xml"/>
  <Override PartName="/ppt/slideLayouts/slideLayout74.xml" ContentType="application/vnd.openxmlformats-officedocument.presentationml.slideLayout+xml"/>
  <Override PartName="/ppt/theme/theme74.xml" ContentType="application/vnd.openxmlformats-officedocument.theme+xml"/>
  <Override PartName="/ppt/slideLayouts/slideLayout75.xml" ContentType="application/vnd.openxmlformats-officedocument.presentationml.slideLayout+xml"/>
  <Override PartName="/ppt/theme/theme75.xml" ContentType="application/vnd.openxmlformats-officedocument.theme+xml"/>
  <Override PartName="/ppt/slideLayouts/slideLayout76.xml" ContentType="application/vnd.openxmlformats-officedocument.presentationml.slideLayout+xml"/>
  <Override PartName="/ppt/theme/theme76.xml" ContentType="application/vnd.openxmlformats-officedocument.theme+xml"/>
  <Override PartName="/ppt/slideLayouts/slideLayout77.xml" ContentType="application/vnd.openxmlformats-officedocument.presentationml.slideLayout+xml"/>
  <Override PartName="/ppt/theme/theme77.xml" ContentType="application/vnd.openxmlformats-officedocument.theme+xml"/>
  <Override PartName="/ppt/slideLayouts/slideLayout78.xml" ContentType="application/vnd.openxmlformats-officedocument.presentationml.slideLayout+xml"/>
  <Override PartName="/ppt/theme/theme78.xml" ContentType="application/vnd.openxmlformats-officedocument.theme+xml"/>
  <Override PartName="/ppt/slideLayouts/slideLayout79.xml" ContentType="application/vnd.openxmlformats-officedocument.presentationml.slideLayout+xml"/>
  <Override PartName="/ppt/theme/theme79.xml" ContentType="application/vnd.openxmlformats-officedocument.theme+xml"/>
  <Override PartName="/ppt/slideLayouts/slideLayout80.xml" ContentType="application/vnd.openxmlformats-officedocument.presentationml.slideLayout+xml"/>
  <Override PartName="/ppt/theme/theme80.xml" ContentType="application/vnd.openxmlformats-officedocument.theme+xml"/>
  <Override PartName="/ppt/slideLayouts/slideLayout81.xml" ContentType="application/vnd.openxmlformats-officedocument.presentationml.slideLayout+xml"/>
  <Override PartName="/ppt/theme/theme81.xml" ContentType="application/vnd.openxmlformats-officedocument.theme+xml"/>
  <Override PartName="/ppt/slideLayouts/slideLayout82.xml" ContentType="application/vnd.openxmlformats-officedocument.presentationml.slideLayout+xml"/>
  <Override PartName="/ppt/theme/theme82.xml" ContentType="application/vnd.openxmlformats-officedocument.theme+xml"/>
  <Override PartName="/ppt/slideLayouts/slideLayout83.xml" ContentType="application/vnd.openxmlformats-officedocument.presentationml.slideLayout+xml"/>
  <Override PartName="/ppt/theme/theme83.xml" ContentType="application/vnd.openxmlformats-officedocument.theme+xml"/>
  <Override PartName="/ppt/slideLayouts/slideLayout84.xml" ContentType="application/vnd.openxmlformats-officedocument.presentationml.slideLayout+xml"/>
  <Override PartName="/ppt/theme/theme84.xml" ContentType="application/vnd.openxmlformats-officedocument.theme+xml"/>
  <Override PartName="/ppt/theme/theme8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 id="2147483658" r:id="rId6"/>
    <p:sldMasterId id="2147483660" r:id="rId7"/>
    <p:sldMasterId id="2147483662" r:id="rId8"/>
    <p:sldMasterId id="2147483664" r:id="rId9"/>
    <p:sldMasterId id="2147483666" r:id="rId10"/>
    <p:sldMasterId id="2147483668" r:id="rId11"/>
    <p:sldMasterId id="2147483670" r:id="rId12"/>
    <p:sldMasterId id="2147483672" r:id="rId13"/>
    <p:sldMasterId id="2147483674" r:id="rId14"/>
    <p:sldMasterId id="2147483676" r:id="rId15"/>
    <p:sldMasterId id="2147483678" r:id="rId16"/>
    <p:sldMasterId id="2147483680" r:id="rId17"/>
    <p:sldMasterId id="2147483682" r:id="rId18"/>
    <p:sldMasterId id="2147483684" r:id="rId19"/>
    <p:sldMasterId id="2147483686" r:id="rId20"/>
    <p:sldMasterId id="2147483688" r:id="rId21"/>
    <p:sldMasterId id="2147483690" r:id="rId22"/>
    <p:sldMasterId id="2147483692" r:id="rId23"/>
    <p:sldMasterId id="2147483694" r:id="rId24"/>
    <p:sldMasterId id="2147483696" r:id="rId25"/>
    <p:sldMasterId id="2147483698" r:id="rId26"/>
    <p:sldMasterId id="2147483700" r:id="rId27"/>
    <p:sldMasterId id="2147483702" r:id="rId28"/>
    <p:sldMasterId id="2147483704" r:id="rId29"/>
    <p:sldMasterId id="2147483706" r:id="rId30"/>
    <p:sldMasterId id="2147483708" r:id="rId31"/>
    <p:sldMasterId id="2147483710" r:id="rId32"/>
    <p:sldMasterId id="2147483712" r:id="rId33"/>
    <p:sldMasterId id="2147483714" r:id="rId34"/>
    <p:sldMasterId id="2147483716" r:id="rId35"/>
    <p:sldMasterId id="2147483718" r:id="rId36"/>
    <p:sldMasterId id="2147483720" r:id="rId37"/>
    <p:sldMasterId id="2147483722" r:id="rId38"/>
    <p:sldMasterId id="2147483724" r:id="rId39"/>
    <p:sldMasterId id="2147483726" r:id="rId40"/>
    <p:sldMasterId id="2147483728" r:id="rId41"/>
    <p:sldMasterId id="2147483730" r:id="rId42"/>
    <p:sldMasterId id="2147483732" r:id="rId43"/>
    <p:sldMasterId id="2147483734" r:id="rId44"/>
    <p:sldMasterId id="2147483736" r:id="rId45"/>
    <p:sldMasterId id="2147483738" r:id="rId46"/>
    <p:sldMasterId id="2147483740" r:id="rId47"/>
    <p:sldMasterId id="2147483742" r:id="rId48"/>
    <p:sldMasterId id="2147483744" r:id="rId49"/>
    <p:sldMasterId id="2147483746" r:id="rId50"/>
    <p:sldMasterId id="2147483748" r:id="rId51"/>
    <p:sldMasterId id="2147483750" r:id="rId52"/>
    <p:sldMasterId id="2147483752" r:id="rId53"/>
    <p:sldMasterId id="2147483754" r:id="rId54"/>
    <p:sldMasterId id="2147483756" r:id="rId55"/>
    <p:sldMasterId id="2147483758" r:id="rId56"/>
    <p:sldMasterId id="2147483760" r:id="rId57"/>
    <p:sldMasterId id="2147483762" r:id="rId58"/>
    <p:sldMasterId id="2147483764" r:id="rId59"/>
    <p:sldMasterId id="2147483766" r:id="rId60"/>
    <p:sldMasterId id="2147483768" r:id="rId61"/>
    <p:sldMasterId id="2147483770" r:id="rId62"/>
    <p:sldMasterId id="2147483772" r:id="rId63"/>
    <p:sldMasterId id="2147483774" r:id="rId64"/>
    <p:sldMasterId id="2147483776" r:id="rId65"/>
    <p:sldMasterId id="2147483778" r:id="rId66"/>
    <p:sldMasterId id="2147483780" r:id="rId67"/>
    <p:sldMasterId id="2147483782" r:id="rId68"/>
    <p:sldMasterId id="2147483784" r:id="rId69"/>
    <p:sldMasterId id="2147483786" r:id="rId70"/>
    <p:sldMasterId id="2147483788" r:id="rId71"/>
    <p:sldMasterId id="2147483790" r:id="rId72"/>
    <p:sldMasterId id="2147483792" r:id="rId73"/>
    <p:sldMasterId id="2147483794" r:id="rId74"/>
    <p:sldMasterId id="2147483796" r:id="rId75"/>
    <p:sldMasterId id="2147483798" r:id="rId76"/>
    <p:sldMasterId id="2147483800" r:id="rId77"/>
    <p:sldMasterId id="2147483802" r:id="rId78"/>
    <p:sldMasterId id="2147483804" r:id="rId79"/>
    <p:sldMasterId id="2147483806" r:id="rId80"/>
    <p:sldMasterId id="2147483808" r:id="rId81"/>
    <p:sldMasterId id="2147483810" r:id="rId82"/>
    <p:sldMasterId id="2147483812" r:id="rId83"/>
    <p:sldMasterId id="2147483814" r:id="rId84"/>
  </p:sldMasterIdLst>
  <p:notesMasterIdLst>
    <p:notesMasterId r:id="rId124"/>
  </p:notesMasterIdLst>
  <p:sldIdLst>
    <p:sldId id="256" r:id="rId85"/>
    <p:sldId id="258" r:id="rId86"/>
    <p:sldId id="259" r:id="rId87"/>
    <p:sldId id="260" r:id="rId88"/>
    <p:sldId id="261" r:id="rId89"/>
    <p:sldId id="262" r:id="rId90"/>
    <p:sldId id="263" r:id="rId91"/>
    <p:sldId id="264" r:id="rId92"/>
    <p:sldId id="265" r:id="rId93"/>
    <p:sldId id="266" r:id="rId94"/>
    <p:sldId id="267" r:id="rId95"/>
    <p:sldId id="268" r:id="rId96"/>
    <p:sldId id="269" r:id="rId97"/>
    <p:sldId id="270" r:id="rId98"/>
    <p:sldId id="271" r:id="rId99"/>
    <p:sldId id="272" r:id="rId100"/>
    <p:sldId id="273" r:id="rId101"/>
    <p:sldId id="275" r:id="rId102"/>
    <p:sldId id="276" r:id="rId103"/>
    <p:sldId id="277" r:id="rId104"/>
    <p:sldId id="278" r:id="rId105"/>
    <p:sldId id="279" r:id="rId106"/>
    <p:sldId id="280" r:id="rId107"/>
    <p:sldId id="281" r:id="rId108"/>
    <p:sldId id="282" r:id="rId109"/>
    <p:sldId id="283" r:id="rId110"/>
    <p:sldId id="284" r:id="rId111"/>
    <p:sldId id="285" r:id="rId112"/>
    <p:sldId id="287" r:id="rId113"/>
    <p:sldId id="288" r:id="rId114"/>
    <p:sldId id="289" r:id="rId115"/>
    <p:sldId id="290" r:id="rId116"/>
    <p:sldId id="291" r:id="rId117"/>
    <p:sldId id="292" r:id="rId118"/>
    <p:sldId id="294" r:id="rId119"/>
    <p:sldId id="295" r:id="rId120"/>
    <p:sldId id="297" r:id="rId121"/>
    <p:sldId id="298" r:id="rId122"/>
    <p:sldId id="299" r:id="rId12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171115AA-69F1-4128-8C15-FDD76F0A6DC4}">
          <p14:sldIdLst>
            <p14:sldId id="256"/>
            <p14:sldId id="258"/>
            <p14:sldId id="259"/>
            <p14:sldId id="260"/>
            <p14:sldId id="261"/>
            <p14:sldId id="262"/>
            <p14:sldId id="263"/>
            <p14:sldId id="264"/>
            <p14:sldId id="265"/>
            <p14:sldId id="266"/>
            <p14:sldId id="267"/>
          </p14:sldIdLst>
        </p14:section>
        <p14:section name="Section sans titre" id="{354B1A45-7F33-436D-8803-03865C052607}">
          <p14:sldIdLst>
            <p14:sldId id="268"/>
            <p14:sldId id="269"/>
            <p14:sldId id="270"/>
            <p14:sldId id="271"/>
            <p14:sldId id="272"/>
            <p14:sldId id="273"/>
            <p14:sldId id="275"/>
            <p14:sldId id="276"/>
            <p14:sldId id="277"/>
            <p14:sldId id="278"/>
            <p14:sldId id="279"/>
            <p14:sldId id="280"/>
            <p14:sldId id="281"/>
            <p14:sldId id="282"/>
            <p14:sldId id="283"/>
            <p14:sldId id="284"/>
            <p14:sldId id="285"/>
            <p14:sldId id="287"/>
            <p14:sldId id="288"/>
            <p14:sldId id="289"/>
            <p14:sldId id="290"/>
            <p14:sldId id="291"/>
            <p14:sldId id="292"/>
            <p14:sldId id="294"/>
            <p14:sldId id="295"/>
            <p14:sldId id="297"/>
            <p14:sldId id="298"/>
            <p14:sldId id="29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2004"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117" Type="http://schemas.openxmlformats.org/officeDocument/2006/relationships/slide" Target="slides/slide33.xml"/><Relationship Id="rId21" Type="http://schemas.openxmlformats.org/officeDocument/2006/relationships/slideMaster" Target="slideMasters/slideMaster21.xml"/><Relationship Id="rId42" Type="http://schemas.openxmlformats.org/officeDocument/2006/relationships/slideMaster" Target="slideMasters/slideMaster42.xml"/><Relationship Id="rId47" Type="http://schemas.openxmlformats.org/officeDocument/2006/relationships/slideMaster" Target="slideMasters/slideMaster47.xml"/><Relationship Id="rId63" Type="http://schemas.openxmlformats.org/officeDocument/2006/relationships/slideMaster" Target="slideMasters/slideMaster63.xml"/><Relationship Id="rId68" Type="http://schemas.openxmlformats.org/officeDocument/2006/relationships/slideMaster" Target="slideMasters/slideMaster68.xml"/><Relationship Id="rId84" Type="http://schemas.openxmlformats.org/officeDocument/2006/relationships/slideMaster" Target="slideMasters/slideMaster84.xml"/><Relationship Id="rId89" Type="http://schemas.openxmlformats.org/officeDocument/2006/relationships/slide" Target="slides/slide5.xml"/><Relationship Id="rId112" Type="http://schemas.openxmlformats.org/officeDocument/2006/relationships/slide" Target="slides/slide28.xml"/><Relationship Id="rId16" Type="http://schemas.openxmlformats.org/officeDocument/2006/relationships/slideMaster" Target="slideMasters/slideMaster16.xml"/><Relationship Id="rId107" Type="http://schemas.openxmlformats.org/officeDocument/2006/relationships/slide" Target="slides/slide23.xml"/><Relationship Id="rId11" Type="http://schemas.openxmlformats.org/officeDocument/2006/relationships/slideMaster" Target="slideMasters/slideMaster11.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53" Type="http://schemas.openxmlformats.org/officeDocument/2006/relationships/slideMaster" Target="slideMasters/slideMaster53.xml"/><Relationship Id="rId58" Type="http://schemas.openxmlformats.org/officeDocument/2006/relationships/slideMaster" Target="slideMasters/slideMaster58.xml"/><Relationship Id="rId74" Type="http://schemas.openxmlformats.org/officeDocument/2006/relationships/slideMaster" Target="slideMasters/slideMaster74.xml"/><Relationship Id="rId79" Type="http://schemas.openxmlformats.org/officeDocument/2006/relationships/slideMaster" Target="slideMasters/slideMaster79.xml"/><Relationship Id="rId102" Type="http://schemas.openxmlformats.org/officeDocument/2006/relationships/slide" Target="slides/slide18.xml"/><Relationship Id="rId123" Type="http://schemas.openxmlformats.org/officeDocument/2006/relationships/slide" Target="slides/slide39.xml"/><Relationship Id="rId128" Type="http://schemas.openxmlformats.org/officeDocument/2006/relationships/tableStyles" Target="tableStyles.xml"/><Relationship Id="rId5" Type="http://schemas.openxmlformats.org/officeDocument/2006/relationships/slideMaster" Target="slideMasters/slideMaster5.xml"/><Relationship Id="rId90" Type="http://schemas.openxmlformats.org/officeDocument/2006/relationships/slide" Target="slides/slide6.xml"/><Relationship Id="rId95" Type="http://schemas.openxmlformats.org/officeDocument/2006/relationships/slide" Target="slides/slide11.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43" Type="http://schemas.openxmlformats.org/officeDocument/2006/relationships/slideMaster" Target="slideMasters/slideMaster43.xml"/><Relationship Id="rId48" Type="http://schemas.openxmlformats.org/officeDocument/2006/relationships/slideMaster" Target="slideMasters/slideMaster48.xml"/><Relationship Id="rId64" Type="http://schemas.openxmlformats.org/officeDocument/2006/relationships/slideMaster" Target="slideMasters/slideMaster64.xml"/><Relationship Id="rId69" Type="http://schemas.openxmlformats.org/officeDocument/2006/relationships/slideMaster" Target="slideMasters/slideMaster69.xml"/><Relationship Id="rId113" Type="http://schemas.openxmlformats.org/officeDocument/2006/relationships/slide" Target="slides/slide29.xml"/><Relationship Id="rId118" Type="http://schemas.openxmlformats.org/officeDocument/2006/relationships/slide" Target="slides/slide34.xml"/><Relationship Id="rId80" Type="http://schemas.openxmlformats.org/officeDocument/2006/relationships/slideMaster" Target="slideMasters/slideMaster80.xml"/><Relationship Id="rId85" Type="http://schemas.openxmlformats.org/officeDocument/2006/relationships/slide" Target="slides/slide1.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59" Type="http://schemas.openxmlformats.org/officeDocument/2006/relationships/slideMaster" Target="slideMasters/slideMaster59.xml"/><Relationship Id="rId103" Type="http://schemas.openxmlformats.org/officeDocument/2006/relationships/slide" Target="slides/slide19.xml"/><Relationship Id="rId108" Type="http://schemas.openxmlformats.org/officeDocument/2006/relationships/slide" Target="slides/slide24.xml"/><Relationship Id="rId124" Type="http://schemas.openxmlformats.org/officeDocument/2006/relationships/notesMaster" Target="notesMasters/notesMaster1.xml"/><Relationship Id="rId54" Type="http://schemas.openxmlformats.org/officeDocument/2006/relationships/slideMaster" Target="slideMasters/slideMaster54.xml"/><Relationship Id="rId70" Type="http://schemas.openxmlformats.org/officeDocument/2006/relationships/slideMaster" Target="slideMasters/slideMaster70.xml"/><Relationship Id="rId75" Type="http://schemas.openxmlformats.org/officeDocument/2006/relationships/slideMaster" Target="slideMasters/slideMaster75.xml"/><Relationship Id="rId91" Type="http://schemas.openxmlformats.org/officeDocument/2006/relationships/slide" Target="slides/slide7.xml"/><Relationship Id="rId96"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49" Type="http://schemas.openxmlformats.org/officeDocument/2006/relationships/slideMaster" Target="slideMasters/slideMaster49.xml"/><Relationship Id="rId114" Type="http://schemas.openxmlformats.org/officeDocument/2006/relationships/slide" Target="slides/slide30.xml"/><Relationship Id="rId119" Type="http://schemas.openxmlformats.org/officeDocument/2006/relationships/slide" Target="slides/slide35.xml"/><Relationship Id="rId44" Type="http://schemas.openxmlformats.org/officeDocument/2006/relationships/slideMaster" Target="slideMasters/slideMaster44.xml"/><Relationship Id="rId60" Type="http://schemas.openxmlformats.org/officeDocument/2006/relationships/slideMaster" Target="slideMasters/slideMaster60.xml"/><Relationship Id="rId65" Type="http://schemas.openxmlformats.org/officeDocument/2006/relationships/slideMaster" Target="slideMasters/slideMaster65.xml"/><Relationship Id="rId81" Type="http://schemas.openxmlformats.org/officeDocument/2006/relationships/slideMaster" Target="slideMasters/slideMaster81.xml"/><Relationship Id="rId86" Type="http://schemas.openxmlformats.org/officeDocument/2006/relationships/slide" Target="slides/slide2.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109" Type="http://schemas.openxmlformats.org/officeDocument/2006/relationships/slide" Target="slides/slide25.xml"/><Relationship Id="rId34" Type="http://schemas.openxmlformats.org/officeDocument/2006/relationships/slideMaster" Target="slideMasters/slideMaster34.xml"/><Relationship Id="rId50" Type="http://schemas.openxmlformats.org/officeDocument/2006/relationships/slideMaster" Target="slideMasters/slideMaster50.xml"/><Relationship Id="rId55" Type="http://schemas.openxmlformats.org/officeDocument/2006/relationships/slideMaster" Target="slideMasters/slideMaster55.xml"/><Relationship Id="rId76" Type="http://schemas.openxmlformats.org/officeDocument/2006/relationships/slideMaster" Target="slideMasters/slideMaster76.xml"/><Relationship Id="rId97" Type="http://schemas.openxmlformats.org/officeDocument/2006/relationships/slide" Target="slides/slide13.xml"/><Relationship Id="rId104" Type="http://schemas.openxmlformats.org/officeDocument/2006/relationships/slide" Target="slides/slide20.xml"/><Relationship Id="rId120" Type="http://schemas.openxmlformats.org/officeDocument/2006/relationships/slide" Target="slides/slide36.xml"/><Relationship Id="rId125"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Master" Target="slideMasters/slideMaster71.xml"/><Relationship Id="rId92" Type="http://schemas.openxmlformats.org/officeDocument/2006/relationships/slide" Target="slides/slide8.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Master" Target="slideMasters/slideMaster40.xml"/><Relationship Id="rId45" Type="http://schemas.openxmlformats.org/officeDocument/2006/relationships/slideMaster" Target="slideMasters/slideMaster45.xml"/><Relationship Id="rId66" Type="http://schemas.openxmlformats.org/officeDocument/2006/relationships/slideMaster" Target="slideMasters/slideMaster66.xml"/><Relationship Id="rId87" Type="http://schemas.openxmlformats.org/officeDocument/2006/relationships/slide" Target="slides/slide3.xml"/><Relationship Id="rId110" Type="http://schemas.openxmlformats.org/officeDocument/2006/relationships/slide" Target="slides/slide26.xml"/><Relationship Id="rId115" Type="http://schemas.openxmlformats.org/officeDocument/2006/relationships/slide" Target="slides/slide31.xml"/><Relationship Id="rId61" Type="http://schemas.openxmlformats.org/officeDocument/2006/relationships/slideMaster" Target="slideMasters/slideMaster61.xml"/><Relationship Id="rId82" Type="http://schemas.openxmlformats.org/officeDocument/2006/relationships/slideMaster" Target="slideMasters/slideMaster82.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56" Type="http://schemas.openxmlformats.org/officeDocument/2006/relationships/slideMaster" Target="slideMasters/slideMaster56.xml"/><Relationship Id="rId77" Type="http://schemas.openxmlformats.org/officeDocument/2006/relationships/slideMaster" Target="slideMasters/slideMaster77.xml"/><Relationship Id="rId100" Type="http://schemas.openxmlformats.org/officeDocument/2006/relationships/slide" Target="slides/slide16.xml"/><Relationship Id="rId105" Type="http://schemas.openxmlformats.org/officeDocument/2006/relationships/slide" Target="slides/slide21.xml"/><Relationship Id="rId126"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Master" Target="slideMasters/slideMaster51.xml"/><Relationship Id="rId72" Type="http://schemas.openxmlformats.org/officeDocument/2006/relationships/slideMaster" Target="slideMasters/slideMaster72.xml"/><Relationship Id="rId93" Type="http://schemas.openxmlformats.org/officeDocument/2006/relationships/slide" Target="slides/slide9.xml"/><Relationship Id="rId98" Type="http://schemas.openxmlformats.org/officeDocument/2006/relationships/slide" Target="slides/slide14.xml"/><Relationship Id="rId121" Type="http://schemas.openxmlformats.org/officeDocument/2006/relationships/slide" Target="slides/slide37.xml"/><Relationship Id="rId3" Type="http://schemas.openxmlformats.org/officeDocument/2006/relationships/slideMaster" Target="slideMasters/slideMaster3.xml"/><Relationship Id="rId25" Type="http://schemas.openxmlformats.org/officeDocument/2006/relationships/slideMaster" Target="slideMasters/slideMaster25.xml"/><Relationship Id="rId46" Type="http://schemas.openxmlformats.org/officeDocument/2006/relationships/slideMaster" Target="slideMasters/slideMaster46.xml"/><Relationship Id="rId67" Type="http://schemas.openxmlformats.org/officeDocument/2006/relationships/slideMaster" Target="slideMasters/slideMaster67.xml"/><Relationship Id="rId116" Type="http://schemas.openxmlformats.org/officeDocument/2006/relationships/slide" Target="slides/slide32.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62" Type="http://schemas.openxmlformats.org/officeDocument/2006/relationships/slideMaster" Target="slideMasters/slideMaster62.xml"/><Relationship Id="rId83" Type="http://schemas.openxmlformats.org/officeDocument/2006/relationships/slideMaster" Target="slideMasters/slideMaster83.xml"/><Relationship Id="rId88" Type="http://schemas.openxmlformats.org/officeDocument/2006/relationships/slide" Target="slides/slide4.xml"/><Relationship Id="rId111" Type="http://schemas.openxmlformats.org/officeDocument/2006/relationships/slide" Target="slides/slide27.xml"/><Relationship Id="rId15" Type="http://schemas.openxmlformats.org/officeDocument/2006/relationships/slideMaster" Target="slideMasters/slideMaster15.xml"/><Relationship Id="rId36" Type="http://schemas.openxmlformats.org/officeDocument/2006/relationships/slideMaster" Target="slideMasters/slideMaster36.xml"/><Relationship Id="rId57" Type="http://schemas.openxmlformats.org/officeDocument/2006/relationships/slideMaster" Target="slideMasters/slideMaster57.xml"/><Relationship Id="rId106" Type="http://schemas.openxmlformats.org/officeDocument/2006/relationships/slide" Target="slides/slide22.xml"/><Relationship Id="rId127" Type="http://schemas.openxmlformats.org/officeDocument/2006/relationships/theme" Target="theme/theme1.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52" Type="http://schemas.openxmlformats.org/officeDocument/2006/relationships/slideMaster" Target="slideMasters/slideMaster52.xml"/><Relationship Id="rId73" Type="http://schemas.openxmlformats.org/officeDocument/2006/relationships/slideMaster" Target="slideMasters/slideMaster73.xml"/><Relationship Id="rId78" Type="http://schemas.openxmlformats.org/officeDocument/2006/relationships/slideMaster" Target="slideMasters/slideMaster78.xml"/><Relationship Id="rId94" Type="http://schemas.openxmlformats.org/officeDocument/2006/relationships/slide" Target="slides/slide10.xml"/><Relationship Id="rId99" Type="http://schemas.openxmlformats.org/officeDocument/2006/relationships/slide" Target="slides/slide15.xml"/><Relationship Id="rId101" Type="http://schemas.openxmlformats.org/officeDocument/2006/relationships/slide" Target="slides/slide17.xml"/><Relationship Id="rId122" Type="http://schemas.openxmlformats.org/officeDocument/2006/relationships/slide" Target="slides/slide38.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77"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r>
              <a:rPr lang="fr-FR" sz="1800" b="0" strike="noStrike" spc="-1">
                <a:solidFill>
                  <a:schemeClr val="dk1"/>
                </a:solidFill>
                <a:latin typeface="Arial"/>
              </a:rPr>
              <a:t>Cliquez pour déplacer la diapo</a:t>
            </a:r>
          </a:p>
        </p:txBody>
      </p:sp>
      <p:sp>
        <p:nvSpPr>
          <p:cNvPr id="678"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216000">
              <a:buNone/>
            </a:pPr>
            <a:r>
              <a:rPr lang="fr-FR" sz="2000" b="0" strike="noStrike" spc="-1">
                <a:solidFill>
                  <a:srgbClr val="000000"/>
                </a:solidFill>
                <a:latin typeface="Arial"/>
              </a:rPr>
              <a:t>Cliquez pour modifier le format des notes</a:t>
            </a:r>
          </a:p>
        </p:txBody>
      </p:sp>
      <p:sp>
        <p:nvSpPr>
          <p:cNvPr id="679"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fr-FR" sz="1400" b="0" strike="noStrike" spc="-1">
                <a:solidFill>
                  <a:srgbClr val="000000"/>
                </a:solidFill>
                <a:latin typeface="Times New Roman"/>
              </a:rPr>
              <a:t>&lt;en-tête&gt;</a:t>
            </a:r>
          </a:p>
        </p:txBody>
      </p:sp>
      <p:sp>
        <p:nvSpPr>
          <p:cNvPr id="680" name="PlaceHolder 4"/>
          <p:cNvSpPr>
            <a:spLocks noGrp="1"/>
          </p:cNvSpPr>
          <p:nvPr>
            <p:ph type="dt" idx="1"/>
          </p:nvPr>
        </p:nvSpPr>
        <p:spPr>
          <a:xfrm>
            <a:off x="4278960" y="0"/>
            <a:ext cx="3280680" cy="534240"/>
          </a:xfrm>
          <a:prstGeom prst="rect">
            <a:avLst/>
          </a:prstGeom>
          <a:noFill/>
          <a:ln w="0">
            <a:noFill/>
          </a:ln>
        </p:spPr>
        <p:txBody>
          <a:bodyPr lIns="0" tIns="0" rIns="0" bIns="0" anchor="t">
            <a:noAutofit/>
          </a:bodyPr>
          <a:lstStyle>
            <a:lvl1pPr indent="0" algn="r">
              <a:buNone/>
              <a:defRPr lang="fr-FR" sz="1400" b="0" strike="noStrike" spc="-1">
                <a:solidFill>
                  <a:srgbClr val="000000"/>
                </a:solidFill>
                <a:latin typeface="Times New Roman"/>
              </a:defRPr>
            </a:lvl1pPr>
          </a:lstStyle>
          <a:p>
            <a:pPr indent="0" algn="r">
              <a:buNone/>
            </a:pPr>
            <a:r>
              <a:rPr lang="fr-FR" sz="1400" b="0" strike="noStrike" spc="-1">
                <a:solidFill>
                  <a:srgbClr val="000000"/>
                </a:solidFill>
                <a:latin typeface="Times New Roman"/>
              </a:rPr>
              <a:t>&lt;date/heure&gt;</a:t>
            </a:r>
          </a:p>
        </p:txBody>
      </p:sp>
      <p:sp>
        <p:nvSpPr>
          <p:cNvPr id="681" name="PlaceHolder 5"/>
          <p:cNvSpPr>
            <a:spLocks noGrp="1"/>
          </p:cNvSpPr>
          <p:nvPr>
            <p:ph type="ftr" idx="2"/>
          </p:nvPr>
        </p:nvSpPr>
        <p:spPr>
          <a:xfrm>
            <a:off x="0" y="10157400"/>
            <a:ext cx="3280680" cy="534240"/>
          </a:xfrm>
          <a:prstGeom prst="rect">
            <a:avLst/>
          </a:prstGeom>
          <a:noFill/>
          <a:ln w="0">
            <a:noFill/>
          </a:ln>
        </p:spPr>
        <p:txBody>
          <a:bodyPr lIns="0" tIns="0" rIns="0" bIns="0" anchor="b">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&lt;pied de page&gt;</a:t>
            </a:r>
          </a:p>
        </p:txBody>
      </p:sp>
      <p:sp>
        <p:nvSpPr>
          <p:cNvPr id="682" name="PlaceHolder 6"/>
          <p:cNvSpPr>
            <a:spLocks noGrp="1"/>
          </p:cNvSpPr>
          <p:nvPr>
            <p:ph type="sldNum" idx="3"/>
          </p:nvPr>
        </p:nvSpPr>
        <p:spPr>
          <a:xfrm>
            <a:off x="4278960" y="10157400"/>
            <a:ext cx="3280680" cy="534240"/>
          </a:xfrm>
          <a:prstGeom prst="rect">
            <a:avLst/>
          </a:prstGeom>
          <a:noFill/>
          <a:ln w="0">
            <a:noFill/>
          </a:ln>
        </p:spPr>
        <p:txBody>
          <a:bodyPr lIns="0" tIns="0" rIns="0" bIns="0" anchor="b">
            <a:noAutofit/>
          </a:bodyPr>
          <a:lstStyle>
            <a:lvl1pPr indent="0" algn="r">
              <a:buNone/>
              <a:defRPr lang="fr-FR" sz="1400" b="0" strike="noStrike" spc="-1">
                <a:solidFill>
                  <a:srgbClr val="000000"/>
                </a:solidFill>
                <a:latin typeface="Times New Roman"/>
              </a:defRPr>
            </a:lvl1pPr>
          </a:lstStyle>
          <a:p>
            <a:pPr indent="0" algn="r">
              <a:buNone/>
            </a:pPr>
            <a:fld id="{26A0BF0E-EA14-4C88-B7E1-B414FBA53C25}" type="slidenum">
              <a:rPr lang="fr-FR" sz="1400" b="0" strike="noStrike" spc="-1">
                <a:solidFill>
                  <a:srgbClr val="000000"/>
                </a:solidFill>
                <a:latin typeface="Times New Roman"/>
              </a:rPr>
              <a:t>‹N°›</a:t>
            </a:fld>
            <a:endParaRPr lang="fr-FR"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5" name="PlaceHolder 1"/>
          <p:cNvSpPr>
            <a:spLocks noGrp="1" noRot="1" noChangeAspect="1"/>
          </p:cNvSpPr>
          <p:nvPr>
            <p:ph type="sldImg"/>
          </p:nvPr>
        </p:nvSpPr>
        <p:spPr>
          <a:xfrm>
            <a:off x="1371600" y="1143000"/>
            <a:ext cx="4114800" cy="3086100"/>
          </a:xfrm>
          <a:prstGeom prst="rect">
            <a:avLst/>
          </a:prstGeom>
          <a:ln w="0">
            <a:noFill/>
          </a:ln>
        </p:spPr>
      </p:sp>
      <p:sp>
        <p:nvSpPr>
          <p:cNvPr id="906" name="PlaceHolder 2"/>
          <p:cNvSpPr>
            <a:spLocks noGrp="1"/>
          </p:cNvSpPr>
          <p:nvPr>
            <p:ph type="body"/>
          </p:nvPr>
        </p:nvSpPr>
        <p:spPr>
          <a:xfrm>
            <a:off x="685800" y="4400640"/>
            <a:ext cx="5484960" cy="3598920"/>
          </a:xfrm>
          <a:prstGeom prst="rect">
            <a:avLst/>
          </a:prstGeom>
          <a:noFill/>
          <a:ln w="0">
            <a:noFill/>
          </a:ln>
        </p:spPr>
        <p:txBody>
          <a:bodyPr lIns="0" tIns="0" rIns="0" bIns="0" anchor="t">
            <a:noAutofit/>
          </a:bodyPr>
          <a:lstStyle/>
          <a:p>
            <a:pPr marL="216000" indent="-216000">
              <a:buNone/>
            </a:pPr>
            <a:endParaRPr lang="fr-FR" sz="1800" b="0" strike="noStrike" spc="-1">
              <a:solidFill>
                <a:srgbClr val="000000"/>
              </a:solidFill>
              <a:latin typeface="Arial"/>
            </a:endParaRPr>
          </a:p>
        </p:txBody>
      </p:sp>
      <p:sp>
        <p:nvSpPr>
          <p:cNvPr id="907" name="CustomShape 3"/>
          <p:cNvSpPr/>
          <p:nvPr/>
        </p:nvSpPr>
        <p:spPr>
          <a:xfrm>
            <a:off x="3884760" y="8685360"/>
            <a:ext cx="2970360" cy="457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defTabSz="914400">
              <a:lnSpc>
                <a:spcPct val="100000"/>
              </a:lnSpc>
            </a:pPr>
            <a:fld id="{2BB7D11D-4DD3-4CF4-85A3-C3904DF2D057}" type="slidenum">
              <a:rPr lang="fr-FR" sz="1200" b="0" strike="noStrike" spc="-1">
                <a:solidFill>
                  <a:srgbClr val="000000"/>
                </a:solidFill>
                <a:latin typeface="Calibri"/>
                <a:ea typeface="+mn-ea"/>
              </a:rPr>
              <a:t>3</a:t>
            </a:fld>
            <a:endParaRPr lang="fr-FR" sz="1200" b="0" strike="noStrike" spc="-1">
              <a:solidFill>
                <a:srgbClr val="000000"/>
              </a:solidFill>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8" name="PlaceHolder 1"/>
          <p:cNvSpPr>
            <a:spLocks noGrp="1" noRot="1" noChangeAspect="1"/>
          </p:cNvSpPr>
          <p:nvPr>
            <p:ph type="sldImg"/>
          </p:nvPr>
        </p:nvSpPr>
        <p:spPr>
          <a:xfrm>
            <a:off x="1108075" y="812800"/>
            <a:ext cx="5343525" cy="4008438"/>
          </a:xfrm>
          <a:prstGeom prst="rect">
            <a:avLst/>
          </a:prstGeom>
          <a:ln w="0">
            <a:noFill/>
          </a:ln>
        </p:spPr>
      </p:sp>
      <p:sp>
        <p:nvSpPr>
          <p:cNvPr id="909" name="PlaceHolder 2"/>
          <p:cNvSpPr>
            <a:spLocks noGrp="1"/>
          </p:cNvSpPr>
          <p:nvPr>
            <p:ph type="body"/>
          </p:nvPr>
        </p:nvSpPr>
        <p:spPr>
          <a:xfrm>
            <a:off x="756000" y="5078520"/>
            <a:ext cx="6047280" cy="4810680"/>
          </a:xfrm>
          <a:prstGeom prst="rect">
            <a:avLst/>
          </a:prstGeom>
          <a:noFill/>
          <a:ln w="0">
            <a:noFill/>
          </a:ln>
        </p:spPr>
        <p:txBody>
          <a:bodyPr lIns="0" tIns="0" rIns="0" bIns="0" anchor="t">
            <a:noAutofit/>
          </a:bodyPr>
          <a:lstStyle/>
          <a:p>
            <a:pPr marL="216000" indent="-216000">
              <a:buNone/>
            </a:pPr>
            <a:endParaRPr lang="fr-FR" sz="1800" b="0" strike="noStrike" spc="-1">
              <a:solidFill>
                <a:srgbClr val="000000"/>
              </a:solidFill>
              <a:latin typeface="Arial"/>
            </a:endParaRPr>
          </a:p>
        </p:txBody>
      </p:sp>
      <p:sp>
        <p:nvSpPr>
          <p:cNvPr id="910" name="PlaceHolder 3"/>
          <p:cNvSpPr>
            <a:spLocks noGrp="1"/>
          </p:cNvSpPr>
          <p:nvPr>
            <p:ph type="sldNum" idx="4"/>
          </p:nvPr>
        </p:nvSpPr>
        <p:spPr>
          <a:xfrm>
            <a:off x="4278960" y="10157400"/>
            <a:ext cx="3280320" cy="533880"/>
          </a:xfrm>
          <a:prstGeom prst="rect">
            <a:avLst/>
          </a:prstGeom>
          <a:noFill/>
          <a:ln w="0">
            <a:noFill/>
          </a:ln>
        </p:spPr>
        <p:txBody>
          <a:bodyPr lIns="0" tIns="0" rIns="0" bIns="0" anchor="b">
            <a:noAutofit/>
          </a:bodyPr>
          <a:lstStyle>
            <a:lvl1pPr indent="0" algn="r">
              <a:lnSpc>
                <a:spcPct val="100000"/>
              </a:lnSpc>
              <a:buNone/>
              <a:tabLst>
                <a:tab pos="0" algn="l"/>
              </a:tabLst>
              <a:defRPr lang="fr-FR" sz="1400" b="0" strike="noStrike" spc="-1">
                <a:solidFill>
                  <a:srgbClr val="000000"/>
                </a:solidFill>
                <a:latin typeface="Times New Roman"/>
              </a:defRPr>
            </a:lvl1pPr>
          </a:lstStyle>
          <a:p>
            <a:pPr indent="0" algn="r">
              <a:lnSpc>
                <a:spcPct val="100000"/>
              </a:lnSpc>
              <a:buNone/>
              <a:tabLst>
                <a:tab pos="0" algn="l"/>
              </a:tabLst>
            </a:pPr>
            <a:fld id="{D4246A6B-ABB1-4370-9F23-8DCA913421DE}" type="slidenum">
              <a:rPr lang="fr-FR" sz="1400" b="0" strike="noStrike" spc="-1">
                <a:solidFill>
                  <a:srgbClr val="000000"/>
                </a:solidFill>
                <a:latin typeface="Times New Roman"/>
              </a:rPr>
              <a:t>33</a:t>
            </a:fld>
            <a:endParaRPr lang="fr-FR" sz="1400" b="0" strike="noStrike" spc="-1">
              <a:solidFill>
                <a:srgbClr val="000000"/>
              </a:solidFill>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 name="PlaceHolder 1"/>
          <p:cNvSpPr>
            <a:spLocks noGrp="1" noRot="1" noChangeAspect="1"/>
          </p:cNvSpPr>
          <p:nvPr>
            <p:ph type="sldImg"/>
          </p:nvPr>
        </p:nvSpPr>
        <p:spPr>
          <a:xfrm>
            <a:off x="1108075" y="812800"/>
            <a:ext cx="5343525" cy="4008438"/>
          </a:xfrm>
          <a:prstGeom prst="rect">
            <a:avLst/>
          </a:prstGeom>
          <a:ln w="0">
            <a:noFill/>
          </a:ln>
        </p:spPr>
      </p:sp>
      <p:sp>
        <p:nvSpPr>
          <p:cNvPr id="912" name="PlaceHolder 2"/>
          <p:cNvSpPr>
            <a:spLocks noGrp="1"/>
          </p:cNvSpPr>
          <p:nvPr>
            <p:ph type="body"/>
          </p:nvPr>
        </p:nvSpPr>
        <p:spPr>
          <a:xfrm>
            <a:off x="756000" y="5078520"/>
            <a:ext cx="6047280" cy="4810680"/>
          </a:xfrm>
          <a:prstGeom prst="rect">
            <a:avLst/>
          </a:prstGeom>
          <a:noFill/>
          <a:ln w="0">
            <a:noFill/>
          </a:ln>
        </p:spPr>
        <p:txBody>
          <a:bodyPr lIns="0" tIns="0" rIns="0" bIns="0" anchor="t">
            <a:noAutofit/>
          </a:bodyPr>
          <a:lstStyle/>
          <a:p>
            <a:pPr marL="216000" indent="-216000">
              <a:buNone/>
            </a:pPr>
            <a:endParaRPr lang="fr-FR" sz="1800" b="0" strike="noStrike" spc="-1">
              <a:solidFill>
                <a:srgbClr val="000000"/>
              </a:solidFill>
              <a:latin typeface="Arial"/>
            </a:endParaRPr>
          </a:p>
        </p:txBody>
      </p:sp>
      <p:sp>
        <p:nvSpPr>
          <p:cNvPr id="913" name="PlaceHolder 3"/>
          <p:cNvSpPr>
            <a:spLocks noGrp="1"/>
          </p:cNvSpPr>
          <p:nvPr>
            <p:ph type="sldNum" idx="5"/>
          </p:nvPr>
        </p:nvSpPr>
        <p:spPr>
          <a:xfrm>
            <a:off x="4278960" y="10157400"/>
            <a:ext cx="3280320" cy="533880"/>
          </a:xfrm>
          <a:prstGeom prst="rect">
            <a:avLst/>
          </a:prstGeom>
          <a:noFill/>
          <a:ln w="0">
            <a:noFill/>
          </a:ln>
        </p:spPr>
        <p:txBody>
          <a:bodyPr lIns="0" tIns="0" rIns="0" bIns="0" anchor="b">
            <a:noAutofit/>
          </a:bodyPr>
          <a:lstStyle>
            <a:lvl1pPr indent="0" algn="r">
              <a:lnSpc>
                <a:spcPct val="100000"/>
              </a:lnSpc>
              <a:buNone/>
              <a:tabLst>
                <a:tab pos="0" algn="l"/>
              </a:tabLst>
              <a:defRPr lang="fr-FR" sz="1400" b="0" strike="noStrike" spc="-1">
                <a:solidFill>
                  <a:srgbClr val="000000"/>
                </a:solidFill>
                <a:latin typeface="Times New Roman"/>
              </a:defRPr>
            </a:lvl1pPr>
          </a:lstStyle>
          <a:p>
            <a:pPr indent="0" algn="r">
              <a:lnSpc>
                <a:spcPct val="100000"/>
              </a:lnSpc>
              <a:buNone/>
              <a:tabLst>
                <a:tab pos="0" algn="l"/>
              </a:tabLst>
            </a:pPr>
            <a:fld id="{E29993A3-7AB7-4763-B0B4-101818A6B2F4}" type="slidenum">
              <a:rPr lang="fr-FR" sz="1400" b="0" strike="noStrike" spc="-1">
                <a:solidFill>
                  <a:srgbClr val="000000"/>
                </a:solidFill>
                <a:latin typeface="Times New Roman"/>
              </a:rPr>
              <a:t>34</a:t>
            </a:fld>
            <a:endParaRPr lang="fr-FR" sz="1400" b="0" strike="noStrike" spc="-1">
              <a:solidFill>
                <a:srgbClr val="000000"/>
              </a:solidFill>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7" name="PlaceHolder 1"/>
          <p:cNvSpPr>
            <a:spLocks noGrp="1" noRot="1" noChangeAspect="1"/>
          </p:cNvSpPr>
          <p:nvPr>
            <p:ph type="sldImg"/>
          </p:nvPr>
        </p:nvSpPr>
        <p:spPr>
          <a:xfrm>
            <a:off x="1108075" y="812800"/>
            <a:ext cx="5343525" cy="4008438"/>
          </a:xfrm>
          <a:prstGeom prst="rect">
            <a:avLst/>
          </a:prstGeom>
          <a:ln w="0">
            <a:noFill/>
          </a:ln>
        </p:spPr>
      </p:sp>
      <p:sp>
        <p:nvSpPr>
          <p:cNvPr id="918" name="PlaceHolder 2"/>
          <p:cNvSpPr>
            <a:spLocks noGrp="1"/>
          </p:cNvSpPr>
          <p:nvPr>
            <p:ph type="body"/>
          </p:nvPr>
        </p:nvSpPr>
        <p:spPr>
          <a:xfrm>
            <a:off x="756000" y="5078520"/>
            <a:ext cx="6047280" cy="4810680"/>
          </a:xfrm>
          <a:prstGeom prst="rect">
            <a:avLst/>
          </a:prstGeom>
          <a:noFill/>
          <a:ln w="0">
            <a:noFill/>
          </a:ln>
        </p:spPr>
        <p:txBody>
          <a:bodyPr lIns="0" tIns="0" rIns="0" bIns="0" anchor="t">
            <a:noAutofit/>
          </a:bodyPr>
          <a:lstStyle/>
          <a:p>
            <a:pPr marL="216000" indent="-216000">
              <a:buNone/>
            </a:pPr>
            <a:endParaRPr lang="fr-FR" sz="1800" b="0" strike="noStrike" spc="-1">
              <a:solidFill>
                <a:srgbClr val="000000"/>
              </a:solidFill>
              <a:latin typeface="Arial"/>
            </a:endParaRPr>
          </a:p>
        </p:txBody>
      </p:sp>
      <p:sp>
        <p:nvSpPr>
          <p:cNvPr id="919" name="PlaceHolder 3"/>
          <p:cNvSpPr>
            <a:spLocks noGrp="1"/>
          </p:cNvSpPr>
          <p:nvPr>
            <p:ph type="sldNum" idx="7"/>
          </p:nvPr>
        </p:nvSpPr>
        <p:spPr>
          <a:xfrm>
            <a:off x="4278960" y="10157400"/>
            <a:ext cx="3280320" cy="533880"/>
          </a:xfrm>
          <a:prstGeom prst="rect">
            <a:avLst/>
          </a:prstGeom>
          <a:noFill/>
          <a:ln w="0">
            <a:noFill/>
          </a:ln>
        </p:spPr>
        <p:txBody>
          <a:bodyPr lIns="0" tIns="0" rIns="0" bIns="0" anchor="b">
            <a:noAutofit/>
          </a:bodyPr>
          <a:lstStyle>
            <a:lvl1pPr indent="0" algn="r">
              <a:lnSpc>
                <a:spcPct val="100000"/>
              </a:lnSpc>
              <a:buNone/>
              <a:tabLst>
                <a:tab pos="0" algn="l"/>
              </a:tabLst>
              <a:defRPr lang="fr-FR" sz="1400" b="0" strike="noStrike" spc="-1">
                <a:solidFill>
                  <a:srgbClr val="000000"/>
                </a:solidFill>
                <a:latin typeface="Times New Roman"/>
              </a:defRPr>
            </a:lvl1pPr>
          </a:lstStyle>
          <a:p>
            <a:pPr indent="0" algn="r">
              <a:lnSpc>
                <a:spcPct val="100000"/>
              </a:lnSpc>
              <a:buNone/>
              <a:tabLst>
                <a:tab pos="0" algn="l"/>
              </a:tabLst>
            </a:pPr>
            <a:fld id="{F915EBA4-9845-462E-A899-A4457FA9E158}" type="slidenum">
              <a:rPr lang="fr-FR" sz="1400" b="0" strike="noStrike" spc="-1">
                <a:solidFill>
                  <a:srgbClr val="000000"/>
                </a:solidFill>
                <a:latin typeface="Times New Roman"/>
              </a:rPr>
              <a:t>35</a:t>
            </a:fld>
            <a:endParaRPr lang="fr-FR" sz="1400" b="0" strike="noStrike" spc="-1">
              <a:solidFill>
                <a:srgbClr val="000000"/>
              </a:solid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AndTx" preserve="1">
  <p:cSld name="Title, 2 Content and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05"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106"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107"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reserve="1">
  <p:cSld name="Title Content and 2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19"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120"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121"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33"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134"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135"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Standard">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Standard 1">
    <p:spTree>
      <p:nvGrpSpPr>
        <p:cNvPr id="1" name=""/>
        <p:cNvGrpSpPr/>
        <p:nvPr/>
      </p:nvGrpSpPr>
      <p:grpSpPr>
        <a:xfrm>
          <a:off x="0" y="0"/>
          <a:ext cx="0" cy="0"/>
          <a:chOff x="0" y="0"/>
          <a:chExt cx="0" cy="0"/>
        </a:xfrm>
      </p:grpSpPr>
      <p:sp>
        <p:nvSpPr>
          <p:cNvPr id="14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46"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147"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Standard 2">
    <p:spTree>
      <p:nvGrpSpPr>
        <p:cNvPr id="1" name=""/>
        <p:cNvGrpSpPr/>
        <p:nvPr/>
      </p:nvGrpSpPr>
      <p:grpSpPr>
        <a:xfrm>
          <a:off x="0" y="0"/>
          <a:ext cx="0" cy="0"/>
          <a:chOff x="0" y="0"/>
          <a:chExt cx="0" cy="0"/>
        </a:xfrm>
      </p:grpSpPr>
      <p:sp>
        <p:nvSpPr>
          <p:cNvPr id="15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56"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157"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158"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159"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Standard 3">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Standard 4">
    <p:spTree>
      <p:nvGrpSpPr>
        <p:cNvPr id="1" name=""/>
        <p:cNvGrpSpPr/>
        <p:nvPr/>
      </p:nvGrpSpPr>
      <p:grpSpPr>
        <a:xfrm>
          <a:off x="0" y="0"/>
          <a:ext cx="0" cy="0"/>
          <a:chOff x="0" y="0"/>
          <a:chExt cx="0" cy="0"/>
        </a:xfrm>
      </p:grpSpPr>
      <p:sp>
        <p:nvSpPr>
          <p:cNvPr id="17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73"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Standard 5">
    <p:spTree>
      <p:nvGrpSpPr>
        <p:cNvPr id="1" name=""/>
        <p:cNvGrpSpPr/>
        <p:nvPr/>
      </p:nvGrpSpPr>
      <p:grpSpPr>
        <a:xfrm>
          <a:off x="0" y="0"/>
          <a:ext cx="0" cy="0"/>
          <a:chOff x="0" y="0"/>
          <a:chExt cx="0" cy="0"/>
        </a:xfrm>
      </p:grpSpPr>
      <p:sp>
        <p:nvSpPr>
          <p:cNvPr id="17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79"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Standard 6">
    <p:spTree>
      <p:nvGrpSpPr>
        <p:cNvPr id="1" name=""/>
        <p:cNvGrpSpPr/>
        <p:nvPr/>
      </p:nvGrpSpPr>
      <p:grpSpPr>
        <a:xfrm>
          <a:off x="0" y="0"/>
          <a:ext cx="0" cy="0"/>
          <a:chOff x="0" y="0"/>
          <a:chExt cx="0" cy="0"/>
        </a:xfrm>
      </p:grpSpPr>
      <p:sp>
        <p:nvSpPr>
          <p:cNvPr id="18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86"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187"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8"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19"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tandard 7">
    <p:spTree>
      <p:nvGrpSpPr>
        <p:cNvPr id="1" name=""/>
        <p:cNvGrpSpPr/>
        <p:nvPr/>
      </p:nvGrpSpPr>
      <p:grpSpPr>
        <a:xfrm>
          <a:off x="0" y="0"/>
          <a:ext cx="0" cy="0"/>
          <a:chOff x="0" y="0"/>
          <a:chExt cx="0" cy="0"/>
        </a:xfrm>
      </p:grpSpPr>
      <p:sp>
        <p:nvSpPr>
          <p:cNvPr id="19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mediaAndTx" preserve="1">
  <p:cSld name="Standard 8">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AndTx" preserve="1">
  <p:cSld name="Standard 9">
    <p:spTree>
      <p:nvGrpSpPr>
        <p:cNvPr id="1" name=""/>
        <p:cNvGrpSpPr/>
        <p:nvPr/>
      </p:nvGrpSpPr>
      <p:grpSpPr>
        <a:xfrm>
          <a:off x="0" y="0"/>
          <a:ext cx="0" cy="0"/>
          <a:chOff x="0" y="0"/>
          <a:chExt cx="0" cy="0"/>
        </a:xfrm>
      </p:grpSpPr>
      <p:sp>
        <p:nvSpPr>
          <p:cNvPr id="20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201"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02"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03"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reserve="1">
  <p:cSld name="Standard 10">
    <p:spTree>
      <p:nvGrpSpPr>
        <p:cNvPr id="1" name=""/>
        <p:cNvGrpSpPr/>
        <p:nvPr/>
      </p:nvGrpSpPr>
      <p:grpSpPr>
        <a:xfrm>
          <a:off x="0" y="0"/>
          <a:ext cx="0" cy="0"/>
          <a:chOff x="0" y="0"/>
          <a:chExt cx="0" cy="0"/>
        </a:xfrm>
      </p:grpSpPr>
      <p:sp>
        <p:nvSpPr>
          <p:cNvPr id="21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211"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1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13"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OverTx" preserve="1">
  <p:cSld name="Standard 11">
    <p:spTree>
      <p:nvGrpSpPr>
        <p:cNvPr id="1" name=""/>
        <p:cNvGrpSpPr/>
        <p:nvPr/>
      </p:nvGrpSpPr>
      <p:grpSpPr>
        <a:xfrm>
          <a:off x="0" y="0"/>
          <a:ext cx="0" cy="0"/>
          <a:chOff x="0" y="0"/>
          <a:chExt cx="0" cy="0"/>
        </a:xfrm>
      </p:grpSpPr>
      <p:sp>
        <p:nvSpPr>
          <p:cNvPr id="22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221"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2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23"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Standard 12">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OverTx" preserve="1">
  <p:cSld name="Standard 13">
    <p:spTree>
      <p:nvGrpSpPr>
        <p:cNvPr id="1" name=""/>
        <p:cNvGrpSpPr/>
        <p:nvPr/>
      </p:nvGrpSpPr>
      <p:grpSpPr>
        <a:xfrm>
          <a:off x="0" y="0"/>
          <a:ext cx="0" cy="0"/>
          <a:chOff x="0" y="0"/>
          <a:chExt cx="0" cy="0"/>
        </a:xfrm>
      </p:grpSpPr>
      <p:sp>
        <p:nvSpPr>
          <p:cNvPr id="23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232"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33"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fourObj" preserve="1">
  <p:cSld name="Standard 14">
    <p:spTree>
      <p:nvGrpSpPr>
        <p:cNvPr id="1" name=""/>
        <p:cNvGrpSpPr/>
        <p:nvPr/>
      </p:nvGrpSpPr>
      <p:grpSpPr>
        <a:xfrm>
          <a:off x="0" y="0"/>
          <a:ext cx="0" cy="0"/>
          <a:chOff x="0" y="0"/>
          <a:chExt cx="0" cy="0"/>
        </a:xfrm>
      </p:grpSpPr>
      <p:sp>
        <p:nvSpPr>
          <p:cNvPr id="24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241"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4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43"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44"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Standard 15">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 preserve="1">
  <p:cSld name="Standard 16">
    <p:spTree>
      <p:nvGrpSpPr>
        <p:cNvPr id="1" name=""/>
        <p:cNvGrpSpPr/>
        <p:nvPr/>
      </p:nvGrpSpPr>
      <p:grpSpPr>
        <a:xfrm>
          <a:off x="0" y="0"/>
          <a:ext cx="0" cy="0"/>
          <a:chOff x="0" y="0"/>
          <a:chExt cx="0" cy="0"/>
        </a:xfrm>
      </p:grpSpPr>
      <p:sp>
        <p:nvSpPr>
          <p:cNvPr id="25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257"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32"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3"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4"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5"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Standard 17">
    <p:spTree>
      <p:nvGrpSpPr>
        <p:cNvPr id="1" name=""/>
        <p:cNvGrpSpPr/>
        <p:nvPr/>
      </p:nvGrpSpPr>
      <p:grpSpPr>
        <a:xfrm>
          <a:off x="0" y="0"/>
          <a:ext cx="0" cy="0"/>
          <a:chOff x="0" y="0"/>
          <a:chExt cx="0" cy="0"/>
        </a:xfrm>
      </p:grpSpPr>
      <p:sp>
        <p:nvSpPr>
          <p:cNvPr id="26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262"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Standard 18">
    <p:spTree>
      <p:nvGrpSpPr>
        <p:cNvPr id="1" name=""/>
        <p:cNvGrpSpPr/>
        <p:nvPr/>
      </p:nvGrpSpPr>
      <p:grpSpPr>
        <a:xfrm>
          <a:off x="0" y="0"/>
          <a:ext cx="0" cy="0"/>
          <a:chOff x="0" y="0"/>
          <a:chExt cx="0" cy="0"/>
        </a:xfrm>
      </p:grpSpPr>
      <p:sp>
        <p:nvSpPr>
          <p:cNvPr id="26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268"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69"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Standard 19">
    <p:spTree>
      <p:nvGrpSpPr>
        <p:cNvPr id="1" name=""/>
        <p:cNvGrpSpPr/>
        <p:nvPr/>
      </p:nvGrpSpPr>
      <p:grpSpPr>
        <a:xfrm>
          <a:off x="0" y="0"/>
          <a:ext cx="0" cy="0"/>
          <a:chOff x="0" y="0"/>
          <a:chExt cx="0" cy="0"/>
        </a:xfrm>
      </p:grpSpPr>
      <p:sp>
        <p:nvSpPr>
          <p:cNvPr id="27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mediaAndTx" preserve="1">
  <p:cSld name="Standard 20">
    <p:spTree>
      <p:nvGrpSpPr>
        <p:cNvPr id="1" name=""/>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AndTx" preserve="1">
  <p:cSld name="Standard 21">
    <p:spTree>
      <p:nvGrpSpPr>
        <p:cNvPr id="1" name=""/>
        <p:cNvGrpSpPr/>
        <p:nvPr/>
      </p:nvGrpSpPr>
      <p:grpSpPr>
        <a:xfrm>
          <a:off x="0" y="0"/>
          <a:ext cx="0" cy="0"/>
          <a:chOff x="0" y="0"/>
          <a:chExt cx="0" cy="0"/>
        </a:xfrm>
      </p:grpSpPr>
      <p:sp>
        <p:nvSpPr>
          <p:cNvPr id="27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280"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81"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82"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AndTwoObj" preserve="1">
  <p:cSld name="Standard 22">
    <p:spTree>
      <p:nvGrpSpPr>
        <p:cNvPr id="1" name=""/>
        <p:cNvGrpSpPr/>
        <p:nvPr/>
      </p:nvGrpSpPr>
      <p:grpSpPr>
        <a:xfrm>
          <a:off x="0" y="0"/>
          <a:ext cx="0" cy="0"/>
          <a:chOff x="0" y="0"/>
          <a:chExt cx="0" cy="0"/>
        </a:xfrm>
      </p:grpSpPr>
      <p:sp>
        <p:nvSpPr>
          <p:cNvPr id="28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289"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90"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91"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OverTx" preserve="1">
  <p:cSld name="Standard 23">
    <p:spTree>
      <p:nvGrpSpPr>
        <p:cNvPr id="1" name=""/>
        <p:cNvGrpSpPr/>
        <p:nvPr/>
      </p:nvGrpSpPr>
      <p:grpSpPr>
        <a:xfrm>
          <a:off x="0" y="0"/>
          <a:ext cx="0" cy="0"/>
          <a:chOff x="0" y="0"/>
          <a:chExt cx="0" cy="0"/>
        </a:xfrm>
      </p:grpSpPr>
      <p:sp>
        <p:nvSpPr>
          <p:cNvPr id="29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298"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299"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00"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Standard 24">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OverTx" preserve="1">
  <p:cSld name="Standard 25">
    <p:spTree>
      <p:nvGrpSpPr>
        <p:cNvPr id="1" name=""/>
        <p:cNvGrpSpPr/>
        <p:nvPr/>
      </p:nvGrpSpPr>
      <p:grpSpPr>
        <a:xfrm>
          <a:off x="0" y="0"/>
          <a:ext cx="0" cy="0"/>
          <a:chOff x="0" y="0"/>
          <a:chExt cx="0" cy="0"/>
        </a:xfrm>
      </p:grpSpPr>
      <p:sp>
        <p:nvSpPr>
          <p:cNvPr id="31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311"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12"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fourObj" preserve="1">
  <p:cSld name="Standard 26">
    <p:spTree>
      <p:nvGrpSpPr>
        <p:cNvPr id="1" name=""/>
        <p:cNvGrpSpPr/>
        <p:nvPr/>
      </p:nvGrpSpPr>
      <p:grpSpPr>
        <a:xfrm>
          <a:off x="0" y="0"/>
          <a:ext cx="0" cy="0"/>
          <a:chOff x="0" y="0"/>
          <a:chExt cx="0" cy="0"/>
        </a:xfrm>
      </p:grpSpPr>
      <p:sp>
        <p:nvSpPr>
          <p:cNvPr id="32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321"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2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23"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24"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Standard 27">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 preserve="1">
  <p:cSld name="Standard 28">
    <p:spTree>
      <p:nvGrpSpPr>
        <p:cNvPr id="1" name=""/>
        <p:cNvGrpSpPr/>
        <p:nvPr/>
      </p:nvGrpSpPr>
      <p:grpSpPr>
        <a:xfrm>
          <a:off x="0" y="0"/>
          <a:ext cx="0" cy="0"/>
          <a:chOff x="0" y="0"/>
          <a:chExt cx="0" cy="0"/>
        </a:xfrm>
      </p:grpSpPr>
      <p:sp>
        <p:nvSpPr>
          <p:cNvPr id="33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338"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Standard 29">
    <p:spTree>
      <p:nvGrpSpPr>
        <p:cNvPr id="1" name=""/>
        <p:cNvGrpSpPr/>
        <p:nvPr/>
      </p:nvGrpSpPr>
      <p:grpSpPr>
        <a:xfrm>
          <a:off x="0" y="0"/>
          <a:ext cx="0" cy="0"/>
          <a:chOff x="0" y="0"/>
          <a:chExt cx="0" cy="0"/>
        </a:xfrm>
      </p:grpSpPr>
      <p:sp>
        <p:nvSpPr>
          <p:cNvPr id="34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344"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Standard 30">
    <p:spTree>
      <p:nvGrpSpPr>
        <p:cNvPr id="1" name=""/>
        <p:cNvGrpSpPr/>
        <p:nvPr/>
      </p:nvGrpSpPr>
      <p:grpSpPr>
        <a:xfrm>
          <a:off x="0" y="0"/>
          <a:ext cx="0" cy="0"/>
          <a:chOff x="0" y="0"/>
          <a:chExt cx="0" cy="0"/>
        </a:xfrm>
      </p:grpSpPr>
      <p:sp>
        <p:nvSpPr>
          <p:cNvPr id="35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351"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52"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Standard 31">
    <p:spTree>
      <p:nvGrpSpPr>
        <p:cNvPr id="1" name=""/>
        <p:cNvGrpSpPr/>
        <p:nvPr/>
      </p:nvGrpSpPr>
      <p:grpSpPr>
        <a:xfrm>
          <a:off x="0" y="0"/>
          <a:ext cx="0" cy="0"/>
          <a:chOff x="0" y="0"/>
          <a:chExt cx="0" cy="0"/>
        </a:xfrm>
      </p:grpSpPr>
      <p:sp>
        <p:nvSpPr>
          <p:cNvPr id="35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mediaAndTx" preserve="1">
  <p:cSld name="Standard 32">
    <p:spTree>
      <p:nvGrpSpPr>
        <p:cNvPr id="1" name=""/>
        <p:cNvGrpSpPr/>
        <p:nvPr/>
      </p:nvGrpSpPr>
      <p:grpSpPr>
        <a:xfrm>
          <a:off x="0" y="0"/>
          <a:ext cx="0" cy="0"/>
          <a:chOff x="0" y="0"/>
          <a:chExt cx="0" cy="0"/>
        </a:xfrm>
      </p:grpSpPr>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AndTx" preserve="1">
  <p:cSld name="Standard 33">
    <p:spTree>
      <p:nvGrpSpPr>
        <p:cNvPr id="1" name=""/>
        <p:cNvGrpSpPr/>
        <p:nvPr/>
      </p:nvGrpSpPr>
      <p:grpSpPr>
        <a:xfrm>
          <a:off x="0" y="0"/>
          <a:ext cx="0" cy="0"/>
          <a:chOff x="0" y="0"/>
          <a:chExt cx="0" cy="0"/>
        </a:xfrm>
      </p:grpSpPr>
      <p:sp>
        <p:nvSpPr>
          <p:cNvPr id="36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366"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67"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68"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TwoObj" preserve="1">
  <p:cSld name="Standard 34">
    <p:spTree>
      <p:nvGrpSpPr>
        <p:cNvPr id="1" name=""/>
        <p:cNvGrpSpPr/>
        <p:nvPr/>
      </p:nvGrpSpPr>
      <p:grpSpPr>
        <a:xfrm>
          <a:off x="0" y="0"/>
          <a:ext cx="0" cy="0"/>
          <a:chOff x="0" y="0"/>
          <a:chExt cx="0" cy="0"/>
        </a:xfrm>
      </p:grpSpPr>
      <p:sp>
        <p:nvSpPr>
          <p:cNvPr id="37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376"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77"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78"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OverTx" preserve="1">
  <p:cSld name="Standard 35">
    <p:spTree>
      <p:nvGrpSpPr>
        <p:cNvPr id="1" name=""/>
        <p:cNvGrpSpPr/>
        <p:nvPr/>
      </p:nvGrpSpPr>
      <p:grpSpPr>
        <a:xfrm>
          <a:off x="0" y="0"/>
          <a:ext cx="0" cy="0"/>
          <a:chOff x="0" y="0"/>
          <a:chExt cx="0" cy="0"/>
        </a:xfrm>
      </p:grpSpPr>
      <p:sp>
        <p:nvSpPr>
          <p:cNvPr id="38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386"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87"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388"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Standard 36">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57"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OverTx" preserve="1">
  <p:cSld name="Standard 37">
    <p:spTree>
      <p:nvGrpSpPr>
        <p:cNvPr id="1" name=""/>
        <p:cNvGrpSpPr/>
        <p:nvPr/>
      </p:nvGrpSpPr>
      <p:grpSpPr>
        <a:xfrm>
          <a:off x="0" y="0"/>
          <a:ext cx="0" cy="0"/>
          <a:chOff x="0" y="0"/>
          <a:chExt cx="0" cy="0"/>
        </a:xfrm>
      </p:grpSpPr>
      <p:sp>
        <p:nvSpPr>
          <p:cNvPr id="39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399"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00"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fourObj" preserve="1">
  <p:cSld name="Standard 38">
    <p:spTree>
      <p:nvGrpSpPr>
        <p:cNvPr id="1" name=""/>
        <p:cNvGrpSpPr/>
        <p:nvPr/>
      </p:nvGrpSpPr>
      <p:grpSpPr>
        <a:xfrm>
          <a:off x="0" y="0"/>
          <a:ext cx="0" cy="0"/>
          <a:chOff x="0" y="0"/>
          <a:chExt cx="0" cy="0"/>
        </a:xfrm>
      </p:grpSpPr>
      <p:sp>
        <p:nvSpPr>
          <p:cNvPr id="40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409"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10"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11"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12"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Standard 39">
    <p:spTree>
      <p:nvGrpSpPr>
        <p:cNvPr id="1" name=""/>
        <p:cNvGrpSpPr/>
        <p:nvPr/>
      </p:nvGrpSpPr>
      <p:grpSpPr>
        <a:xfrm>
          <a:off x="0" y="0"/>
          <a:ext cx="0" cy="0"/>
          <a:chOff x="0" y="0"/>
          <a:chExt cx="0" cy="0"/>
        </a:xfrm>
      </p:grpSpPr>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x" preserve="1">
  <p:cSld name="Standard 40">
    <p:spTree>
      <p:nvGrpSpPr>
        <p:cNvPr id="1" name=""/>
        <p:cNvGrpSpPr/>
        <p:nvPr/>
      </p:nvGrpSpPr>
      <p:grpSpPr>
        <a:xfrm>
          <a:off x="0" y="0"/>
          <a:ext cx="0" cy="0"/>
          <a:chOff x="0" y="0"/>
          <a:chExt cx="0" cy="0"/>
        </a:xfrm>
      </p:grpSpPr>
      <p:sp>
        <p:nvSpPr>
          <p:cNvPr id="42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426"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Standard 41">
    <p:spTree>
      <p:nvGrpSpPr>
        <p:cNvPr id="1" name=""/>
        <p:cNvGrpSpPr/>
        <p:nvPr/>
      </p:nvGrpSpPr>
      <p:grpSpPr>
        <a:xfrm>
          <a:off x="0" y="0"/>
          <a:ext cx="0" cy="0"/>
          <a:chOff x="0" y="0"/>
          <a:chExt cx="0" cy="0"/>
        </a:xfrm>
      </p:grpSpPr>
      <p:sp>
        <p:nvSpPr>
          <p:cNvPr id="43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432"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Standard 42">
    <p:spTree>
      <p:nvGrpSpPr>
        <p:cNvPr id="1" name=""/>
        <p:cNvGrpSpPr/>
        <p:nvPr/>
      </p:nvGrpSpPr>
      <p:grpSpPr>
        <a:xfrm>
          <a:off x="0" y="0"/>
          <a:ext cx="0" cy="0"/>
          <a:chOff x="0" y="0"/>
          <a:chExt cx="0" cy="0"/>
        </a:xfrm>
      </p:grpSpPr>
      <p:sp>
        <p:nvSpPr>
          <p:cNvPr id="43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439"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40"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Standard 43">
    <p:spTree>
      <p:nvGrpSpPr>
        <p:cNvPr id="1" name=""/>
        <p:cNvGrpSpPr/>
        <p:nvPr/>
      </p:nvGrpSpPr>
      <p:grpSpPr>
        <a:xfrm>
          <a:off x="0" y="0"/>
          <a:ext cx="0" cy="0"/>
          <a:chOff x="0" y="0"/>
          <a:chExt cx="0" cy="0"/>
        </a:xfrm>
      </p:grpSpPr>
      <p:sp>
        <p:nvSpPr>
          <p:cNvPr id="44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mediaAndTx" preserve="1">
  <p:cSld name="Standard 44">
    <p:spTree>
      <p:nvGrpSpPr>
        <p:cNvPr id="1" name=""/>
        <p:cNvGrpSpPr/>
        <p:nvPr/>
      </p:nvGrpSpPr>
      <p:grpSpPr>
        <a:xfrm>
          <a:off x="0" y="0"/>
          <a:ext cx="0" cy="0"/>
          <a:chOff x="0" y="0"/>
          <a:chExt cx="0" cy="0"/>
        </a:xfrm>
      </p:grpSpPr>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AndTx" preserve="1">
  <p:cSld name="Standard 45">
    <p:spTree>
      <p:nvGrpSpPr>
        <p:cNvPr id="1" name=""/>
        <p:cNvGrpSpPr/>
        <p:nvPr/>
      </p:nvGrpSpPr>
      <p:grpSpPr>
        <a:xfrm>
          <a:off x="0" y="0"/>
          <a:ext cx="0" cy="0"/>
          <a:chOff x="0" y="0"/>
          <a:chExt cx="0" cy="0"/>
        </a:xfrm>
      </p:grpSpPr>
      <p:sp>
        <p:nvSpPr>
          <p:cNvPr id="45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454"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55"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56"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xAndTwoObj" preserve="1">
  <p:cSld name="Standard 46">
    <p:spTree>
      <p:nvGrpSpPr>
        <p:cNvPr id="1" name=""/>
        <p:cNvGrpSpPr/>
        <p:nvPr/>
      </p:nvGrpSpPr>
      <p:grpSpPr>
        <a:xfrm>
          <a:off x="0" y="0"/>
          <a:ext cx="0" cy="0"/>
          <a:chOff x="0" y="0"/>
          <a:chExt cx="0" cy="0"/>
        </a:xfrm>
      </p:grpSpPr>
      <p:sp>
        <p:nvSpPr>
          <p:cNvPr id="46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464"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65"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66"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67"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OverTx" preserve="1">
  <p:cSld name="Standard 47">
    <p:spTree>
      <p:nvGrpSpPr>
        <p:cNvPr id="1" name=""/>
        <p:cNvGrpSpPr/>
        <p:nvPr/>
      </p:nvGrpSpPr>
      <p:grpSpPr>
        <a:xfrm>
          <a:off x="0" y="0"/>
          <a:ext cx="0" cy="0"/>
          <a:chOff x="0" y="0"/>
          <a:chExt cx="0" cy="0"/>
        </a:xfrm>
      </p:grpSpPr>
      <p:sp>
        <p:nvSpPr>
          <p:cNvPr id="47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474"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75"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76"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Standard 48">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OverTx" preserve="1">
  <p:cSld name="Standard 49">
    <p:spTree>
      <p:nvGrpSpPr>
        <p:cNvPr id="1" name=""/>
        <p:cNvGrpSpPr/>
        <p:nvPr/>
      </p:nvGrpSpPr>
      <p:grpSpPr>
        <a:xfrm>
          <a:off x="0" y="0"/>
          <a:ext cx="0" cy="0"/>
          <a:chOff x="0" y="0"/>
          <a:chExt cx="0" cy="0"/>
        </a:xfrm>
      </p:grpSpPr>
      <p:sp>
        <p:nvSpPr>
          <p:cNvPr id="48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487"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88"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fourObj" preserve="1">
  <p:cSld name="Standard 50">
    <p:spTree>
      <p:nvGrpSpPr>
        <p:cNvPr id="1" name=""/>
        <p:cNvGrpSpPr/>
        <p:nvPr/>
      </p:nvGrpSpPr>
      <p:grpSpPr>
        <a:xfrm>
          <a:off x="0" y="0"/>
          <a:ext cx="0" cy="0"/>
          <a:chOff x="0" y="0"/>
          <a:chExt cx="0" cy="0"/>
        </a:xfrm>
      </p:grpSpPr>
      <p:sp>
        <p:nvSpPr>
          <p:cNvPr id="49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49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98"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499"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500"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Standard 51">
    <p:spTree>
      <p:nvGrpSpPr>
        <p:cNvPr id="1" name=""/>
        <p:cNvGrpSpPr/>
        <p:nvPr/>
      </p:nvGrpSpPr>
      <p:grpSpPr>
        <a:xfrm>
          <a:off x="0" y="0"/>
          <a:ext cx="0" cy="0"/>
          <a:chOff x="0" y="0"/>
          <a:chExt cx="0" cy="0"/>
        </a:xfrm>
      </p:grpSpPr>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x" preserve="1">
  <p:cSld name="Standard 52">
    <p:spTree>
      <p:nvGrpSpPr>
        <p:cNvPr id="1" name=""/>
        <p:cNvGrpSpPr/>
        <p:nvPr/>
      </p:nvGrpSpPr>
      <p:grpSpPr>
        <a:xfrm>
          <a:off x="0" y="0"/>
          <a:ext cx="0" cy="0"/>
          <a:chOff x="0" y="0"/>
          <a:chExt cx="0" cy="0"/>
        </a:xfrm>
      </p:grpSpPr>
      <p:sp>
        <p:nvSpPr>
          <p:cNvPr id="51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514"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Standard 53">
    <p:spTree>
      <p:nvGrpSpPr>
        <p:cNvPr id="1" name=""/>
        <p:cNvGrpSpPr/>
        <p:nvPr/>
      </p:nvGrpSpPr>
      <p:grpSpPr>
        <a:xfrm>
          <a:off x="0" y="0"/>
          <a:ext cx="0" cy="0"/>
          <a:chOff x="0" y="0"/>
          <a:chExt cx="0" cy="0"/>
        </a:xfrm>
      </p:grpSpPr>
      <p:sp>
        <p:nvSpPr>
          <p:cNvPr id="51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520"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Standard 54">
    <p:spTree>
      <p:nvGrpSpPr>
        <p:cNvPr id="1" name=""/>
        <p:cNvGrpSpPr/>
        <p:nvPr/>
      </p:nvGrpSpPr>
      <p:grpSpPr>
        <a:xfrm>
          <a:off x="0" y="0"/>
          <a:ext cx="0" cy="0"/>
          <a:chOff x="0" y="0"/>
          <a:chExt cx="0" cy="0"/>
        </a:xfrm>
      </p:grpSpPr>
      <p:sp>
        <p:nvSpPr>
          <p:cNvPr id="52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527"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528"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Standard 55">
    <p:spTree>
      <p:nvGrpSpPr>
        <p:cNvPr id="1" name=""/>
        <p:cNvGrpSpPr/>
        <p:nvPr/>
      </p:nvGrpSpPr>
      <p:grpSpPr>
        <a:xfrm>
          <a:off x="0" y="0"/>
          <a:ext cx="0" cy="0"/>
          <a:chOff x="0" y="0"/>
          <a:chExt cx="0" cy="0"/>
        </a:xfrm>
      </p:grpSpPr>
      <p:sp>
        <p:nvSpPr>
          <p:cNvPr id="53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mediaAndTx" preserve="1">
  <p:cSld name="Standard 56">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78"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79"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AndTx" preserve="1">
  <p:cSld name="Standard 57">
    <p:spTree>
      <p:nvGrpSpPr>
        <p:cNvPr id="1" name=""/>
        <p:cNvGrpSpPr/>
        <p:nvPr/>
      </p:nvGrpSpPr>
      <p:grpSpPr>
        <a:xfrm>
          <a:off x="0" y="0"/>
          <a:ext cx="0" cy="0"/>
          <a:chOff x="0" y="0"/>
          <a:chExt cx="0" cy="0"/>
        </a:xfrm>
      </p:grpSpPr>
      <p:sp>
        <p:nvSpPr>
          <p:cNvPr id="54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542"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543"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544"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xAndTwoObj" preserve="1">
  <p:cSld name="Standard 58">
    <p:spTree>
      <p:nvGrpSpPr>
        <p:cNvPr id="1" name=""/>
        <p:cNvGrpSpPr/>
        <p:nvPr/>
      </p:nvGrpSpPr>
      <p:grpSpPr>
        <a:xfrm>
          <a:off x="0" y="0"/>
          <a:ext cx="0" cy="0"/>
          <a:chOff x="0" y="0"/>
          <a:chExt cx="0" cy="0"/>
        </a:xfrm>
      </p:grpSpPr>
      <p:sp>
        <p:nvSpPr>
          <p:cNvPr id="55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552"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553"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554"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OverTx" preserve="1">
  <p:cSld name="Standard 59">
    <p:spTree>
      <p:nvGrpSpPr>
        <p:cNvPr id="1" name=""/>
        <p:cNvGrpSpPr/>
        <p:nvPr/>
      </p:nvGrpSpPr>
      <p:grpSpPr>
        <a:xfrm>
          <a:off x="0" y="0"/>
          <a:ext cx="0" cy="0"/>
          <a:chOff x="0" y="0"/>
          <a:chExt cx="0" cy="0"/>
        </a:xfrm>
      </p:grpSpPr>
      <p:sp>
        <p:nvSpPr>
          <p:cNvPr id="56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562"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563"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564"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Standard 60">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OverTx" preserve="1">
  <p:cSld name="Standard 61">
    <p:spTree>
      <p:nvGrpSpPr>
        <p:cNvPr id="1" name=""/>
        <p:cNvGrpSpPr/>
        <p:nvPr/>
      </p:nvGrpSpPr>
      <p:grpSpPr>
        <a:xfrm>
          <a:off x="0" y="0"/>
          <a:ext cx="0" cy="0"/>
          <a:chOff x="0" y="0"/>
          <a:chExt cx="0" cy="0"/>
        </a:xfrm>
      </p:grpSpPr>
      <p:sp>
        <p:nvSpPr>
          <p:cNvPr id="57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579"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580"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fourObj" preserve="1">
  <p:cSld name="Standard 62">
    <p:spTree>
      <p:nvGrpSpPr>
        <p:cNvPr id="1" name=""/>
        <p:cNvGrpSpPr/>
        <p:nvPr/>
      </p:nvGrpSpPr>
      <p:grpSpPr>
        <a:xfrm>
          <a:off x="0" y="0"/>
          <a:ext cx="0" cy="0"/>
          <a:chOff x="0" y="0"/>
          <a:chExt cx="0" cy="0"/>
        </a:xfrm>
      </p:grpSpPr>
      <p:sp>
        <p:nvSpPr>
          <p:cNvPr id="59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591"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59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593"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594"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Standard 63">
    <p:spTree>
      <p:nvGrpSpPr>
        <p:cNvPr id="1" name=""/>
        <p:cNvGrpSpPr/>
        <p:nvPr/>
      </p:nvGrpSpPr>
      <p:grpSpPr>
        <a:xfrm>
          <a:off x="0" y="0"/>
          <a:ext cx="0" cy="0"/>
          <a:chOff x="0" y="0"/>
          <a:chExt cx="0" cy="0"/>
        </a:xfrm>
      </p:grpSpPr>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x" preserve="1">
  <p:cSld name="Standard 64">
    <p:spTree>
      <p:nvGrpSpPr>
        <p:cNvPr id="1" name=""/>
        <p:cNvGrpSpPr/>
        <p:nvPr/>
      </p:nvGrpSpPr>
      <p:grpSpPr>
        <a:xfrm>
          <a:off x="0" y="0"/>
          <a:ext cx="0" cy="0"/>
          <a:chOff x="0" y="0"/>
          <a:chExt cx="0" cy="0"/>
        </a:xfrm>
      </p:grpSpPr>
      <p:sp>
        <p:nvSpPr>
          <p:cNvPr id="61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612"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Standard 65">
    <p:spTree>
      <p:nvGrpSpPr>
        <p:cNvPr id="1" name=""/>
        <p:cNvGrpSpPr/>
        <p:nvPr/>
      </p:nvGrpSpPr>
      <p:grpSpPr>
        <a:xfrm>
          <a:off x="0" y="0"/>
          <a:ext cx="0" cy="0"/>
          <a:chOff x="0" y="0"/>
          <a:chExt cx="0" cy="0"/>
        </a:xfrm>
      </p:grpSpPr>
      <p:sp>
        <p:nvSpPr>
          <p:cNvPr id="61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620"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Standard 66">
    <p:spTree>
      <p:nvGrpSpPr>
        <p:cNvPr id="1" name=""/>
        <p:cNvGrpSpPr/>
        <p:nvPr/>
      </p:nvGrpSpPr>
      <p:grpSpPr>
        <a:xfrm>
          <a:off x="0" y="0"/>
          <a:ext cx="0" cy="0"/>
          <a:chOff x="0" y="0"/>
          <a:chExt cx="0" cy="0"/>
        </a:xfrm>
      </p:grpSpPr>
      <p:sp>
        <p:nvSpPr>
          <p:cNvPr id="62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629"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630"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Standard 67">
    <p:spTree>
      <p:nvGrpSpPr>
        <p:cNvPr id="1" name=""/>
        <p:cNvGrpSpPr/>
        <p:nvPr/>
      </p:nvGrpSpPr>
      <p:grpSpPr>
        <a:xfrm>
          <a:off x="0" y="0"/>
          <a:ext cx="0" cy="0"/>
          <a:chOff x="0" y="0"/>
          <a:chExt cx="0" cy="0"/>
        </a:xfrm>
      </p:grpSpPr>
      <p:sp>
        <p:nvSpPr>
          <p:cNvPr id="63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mediaAndTx" preserve="1">
  <p:cSld name="Standard 68">
    <p:spTree>
      <p:nvGrpSpPr>
        <p:cNvPr id="1" name=""/>
        <p:cNvGrpSpPr/>
        <p:nvPr/>
      </p:nvGrpSpPr>
      <p:grpSpPr>
        <a:xfrm>
          <a:off x="0" y="0"/>
          <a:ext cx="0" cy="0"/>
          <a:chOff x="0" y="0"/>
          <a:chExt cx="0" cy="0"/>
        </a:xfrm>
      </p:grpSpPr>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AndTx" preserve="1">
  <p:cSld name="Standard 69">
    <p:spTree>
      <p:nvGrpSpPr>
        <p:cNvPr id="1" name=""/>
        <p:cNvGrpSpPr/>
        <p:nvPr/>
      </p:nvGrpSpPr>
      <p:grpSpPr>
        <a:xfrm>
          <a:off x="0" y="0"/>
          <a:ext cx="0" cy="0"/>
          <a:chOff x="0" y="0"/>
          <a:chExt cx="0" cy="0"/>
        </a:xfrm>
      </p:grpSpPr>
      <p:sp>
        <p:nvSpPr>
          <p:cNvPr id="64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650"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651"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652"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xAndTwoObj" preserve="1">
  <p:cSld name="Standard 70">
    <p:spTree>
      <p:nvGrpSpPr>
        <p:cNvPr id="1" name=""/>
        <p:cNvGrpSpPr/>
        <p:nvPr/>
      </p:nvGrpSpPr>
      <p:grpSpPr>
        <a:xfrm>
          <a:off x="0" y="0"/>
          <a:ext cx="0" cy="0"/>
          <a:chOff x="0" y="0"/>
          <a:chExt cx="0" cy="0"/>
        </a:xfrm>
      </p:grpSpPr>
      <p:sp>
        <p:nvSpPr>
          <p:cNvPr id="66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662"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663"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664"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OverTx" preserve="1">
  <p:cSld name="Standard 71">
    <p:spTree>
      <p:nvGrpSpPr>
        <p:cNvPr id="1" name=""/>
        <p:cNvGrpSpPr/>
        <p:nvPr/>
      </p:nvGrpSpPr>
      <p:grpSpPr>
        <a:xfrm>
          <a:off x="0" y="0"/>
          <a:ext cx="0" cy="0"/>
          <a:chOff x="0" y="0"/>
          <a:chExt cx="0" cy="0"/>
        </a:xfrm>
      </p:grpSpPr>
      <p:sp>
        <p:nvSpPr>
          <p:cNvPr id="67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674"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675"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
        <p:nvSpPr>
          <p:cNvPr id="676"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chemeClr val="dk1"/>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mediaAndTx" preserve="1">
  <p:cSld name="Centered Text">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0.xml"/><Relationship Id="rId1" Type="http://schemas.openxmlformats.org/officeDocument/2006/relationships/slideLayout" Target="../slideLayouts/slideLayout10.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1.xml"/><Relationship Id="rId1" Type="http://schemas.openxmlformats.org/officeDocument/2006/relationships/slideLayout" Target="../slideLayouts/slideLayout11.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2.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3.xml"/><Relationship Id="rId1" Type="http://schemas.openxmlformats.org/officeDocument/2006/relationships/slideLayout" Target="../slideLayouts/slideLayout13.xml"/><Relationship Id="rId4" Type="http://schemas.openxmlformats.org/officeDocument/2006/relationships/image" Target="../media/image4.jpeg"/></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4.xml"/><Relationship Id="rId1" Type="http://schemas.openxmlformats.org/officeDocument/2006/relationships/slideLayout" Target="../slideLayouts/slideLayout14.xml"/><Relationship Id="rId4" Type="http://schemas.openxmlformats.org/officeDocument/2006/relationships/image" Target="../media/image4.jpeg"/></Relationships>
</file>

<file path=ppt/slideMasters/_rels/slideMaster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5.xml"/><Relationship Id="rId1" Type="http://schemas.openxmlformats.org/officeDocument/2006/relationships/slideLayout" Target="../slideLayouts/slideLayout15.xml"/><Relationship Id="rId4" Type="http://schemas.openxmlformats.org/officeDocument/2006/relationships/image" Target="../media/image4.jpeg"/></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6.xml"/><Relationship Id="rId1" Type="http://schemas.openxmlformats.org/officeDocument/2006/relationships/slideLayout" Target="../slideLayouts/slideLayout16.xml"/><Relationship Id="rId4" Type="http://schemas.openxmlformats.org/officeDocument/2006/relationships/image" Target="../media/image4.jpeg"/></Relationships>
</file>

<file path=ppt/slideMasters/_rels/slideMaster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7.xml"/><Relationship Id="rId1" Type="http://schemas.openxmlformats.org/officeDocument/2006/relationships/slideLayout" Target="../slideLayouts/slideLayout17.xml"/><Relationship Id="rId4" Type="http://schemas.openxmlformats.org/officeDocument/2006/relationships/image" Target="../media/image4.jpeg"/></Relationships>
</file>

<file path=ppt/slideMasters/_rels/slideMaster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8.xml"/><Relationship Id="rId1" Type="http://schemas.openxmlformats.org/officeDocument/2006/relationships/slideLayout" Target="../slideLayouts/slideLayout18.xml"/><Relationship Id="rId4" Type="http://schemas.openxmlformats.org/officeDocument/2006/relationships/image" Target="../media/image4.jpeg"/></Relationships>
</file>

<file path=ppt/slideMasters/_rels/slideMaster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9.xml"/><Relationship Id="rId1" Type="http://schemas.openxmlformats.org/officeDocument/2006/relationships/slideLayout" Target="../slideLayouts/slideLayout19.xml"/><Relationship Id="rId4" Type="http://schemas.openxmlformats.org/officeDocument/2006/relationships/image" Target="../media/image4.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0.xml"/><Relationship Id="rId1" Type="http://schemas.openxmlformats.org/officeDocument/2006/relationships/slideLayout" Target="../slideLayouts/slideLayout20.xml"/><Relationship Id="rId4" Type="http://schemas.openxmlformats.org/officeDocument/2006/relationships/image" Target="../media/image4.jpeg"/></Relationships>
</file>

<file path=ppt/slideMasters/_rels/slideMaster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1.xml"/><Relationship Id="rId1" Type="http://schemas.openxmlformats.org/officeDocument/2006/relationships/slideLayout" Target="../slideLayouts/slideLayout21.xml"/><Relationship Id="rId4" Type="http://schemas.openxmlformats.org/officeDocument/2006/relationships/image" Target="../media/image4.jpeg"/></Relationships>
</file>

<file path=ppt/slideMasters/_rels/slideMaster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2.xml"/><Relationship Id="rId1" Type="http://schemas.openxmlformats.org/officeDocument/2006/relationships/slideLayout" Target="../slideLayouts/slideLayout22.xml"/><Relationship Id="rId4" Type="http://schemas.openxmlformats.org/officeDocument/2006/relationships/image" Target="../media/image4.jpeg"/></Relationships>
</file>

<file path=ppt/slideMasters/_rels/slideMaster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3.xml"/><Relationship Id="rId1" Type="http://schemas.openxmlformats.org/officeDocument/2006/relationships/slideLayout" Target="../slideLayouts/slideLayout23.xml"/><Relationship Id="rId4" Type="http://schemas.openxmlformats.org/officeDocument/2006/relationships/image" Target="../media/image4.jpeg"/></Relationships>
</file>

<file path=ppt/slideMasters/_rels/slideMaster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4.xml"/><Relationship Id="rId1" Type="http://schemas.openxmlformats.org/officeDocument/2006/relationships/slideLayout" Target="../slideLayouts/slideLayout24.xml"/><Relationship Id="rId4" Type="http://schemas.openxmlformats.org/officeDocument/2006/relationships/image" Target="../media/image4.jpeg"/></Relationships>
</file>

<file path=ppt/slideMasters/_rels/slideMaster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5.xml"/><Relationship Id="rId1" Type="http://schemas.openxmlformats.org/officeDocument/2006/relationships/slideLayout" Target="../slideLayouts/slideLayout25.xml"/></Relationships>
</file>

<file path=ppt/slideMasters/_rels/slideMaster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6.xml"/><Relationship Id="rId1" Type="http://schemas.openxmlformats.org/officeDocument/2006/relationships/slideLayout" Target="../slideLayouts/slideLayout26.xml"/></Relationships>
</file>

<file path=ppt/slideMasters/_rels/slideMaster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7.xml"/><Relationship Id="rId1" Type="http://schemas.openxmlformats.org/officeDocument/2006/relationships/slideLayout" Target="../slideLayouts/slideLayout27.xml"/></Relationships>
</file>

<file path=ppt/slideMasters/_rels/slideMaster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8.xml"/><Relationship Id="rId1" Type="http://schemas.openxmlformats.org/officeDocument/2006/relationships/slideLayout" Target="../slideLayouts/slideLayout28.xml"/></Relationships>
</file>

<file path=ppt/slideMasters/_rels/slideMaster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9.xml"/><Relationship Id="rId1"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0.xml"/><Relationship Id="rId1" Type="http://schemas.openxmlformats.org/officeDocument/2006/relationships/slideLayout" Target="../slideLayouts/slideLayout30.xml"/></Relationships>
</file>

<file path=ppt/slideMasters/_rels/slideMaster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1.xml"/><Relationship Id="rId1" Type="http://schemas.openxmlformats.org/officeDocument/2006/relationships/slideLayout" Target="../slideLayouts/slideLayout31.xml"/></Relationships>
</file>

<file path=ppt/slideMasters/_rels/slideMaster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2.xml"/><Relationship Id="rId1" Type="http://schemas.openxmlformats.org/officeDocument/2006/relationships/slideLayout" Target="../slideLayouts/slideLayout32.xml"/></Relationships>
</file>

<file path=ppt/slideMasters/_rels/slideMaster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3.xml"/><Relationship Id="rId1" Type="http://schemas.openxmlformats.org/officeDocument/2006/relationships/slideLayout" Target="../slideLayouts/slideLayout33.xml"/></Relationships>
</file>

<file path=ppt/slideMasters/_rels/slideMaster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4.xml"/><Relationship Id="rId1" Type="http://schemas.openxmlformats.org/officeDocument/2006/relationships/slideLayout" Target="../slideLayouts/slideLayout34.xml"/></Relationships>
</file>

<file path=ppt/slideMasters/_rels/slideMaster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5.xml"/><Relationship Id="rId1" Type="http://schemas.openxmlformats.org/officeDocument/2006/relationships/slideLayout" Target="../slideLayouts/slideLayout35.xml"/></Relationships>
</file>

<file path=ppt/slideMasters/_rels/slideMaster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6.xml"/><Relationship Id="rId1" Type="http://schemas.openxmlformats.org/officeDocument/2006/relationships/slideLayout" Target="../slideLayouts/slideLayout36.xml"/></Relationships>
</file>

<file path=ppt/slideMasters/_rels/slideMaster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7.xml"/><Relationship Id="rId1" Type="http://schemas.openxmlformats.org/officeDocument/2006/relationships/slideLayout" Target="../slideLayouts/slideLayout37.xml"/><Relationship Id="rId4" Type="http://schemas.openxmlformats.org/officeDocument/2006/relationships/image" Target="../media/image4.jpeg"/></Relationships>
</file>

<file path=ppt/slideMasters/_rels/slideMaster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8.xml"/><Relationship Id="rId1" Type="http://schemas.openxmlformats.org/officeDocument/2006/relationships/slideLayout" Target="../slideLayouts/slideLayout38.xml"/><Relationship Id="rId4" Type="http://schemas.openxmlformats.org/officeDocument/2006/relationships/image" Target="../media/image4.jpeg"/></Relationships>
</file>

<file path=ppt/slideMasters/_rels/slideMaster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9.xml"/><Relationship Id="rId1" Type="http://schemas.openxmlformats.org/officeDocument/2006/relationships/slideLayout" Target="../slideLayouts/slideLayout39.xml"/><Relationship Id="rId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0.xml"/><Relationship Id="rId1" Type="http://schemas.openxmlformats.org/officeDocument/2006/relationships/slideLayout" Target="../slideLayouts/slideLayout40.xml"/><Relationship Id="rId4" Type="http://schemas.openxmlformats.org/officeDocument/2006/relationships/image" Target="../media/image4.jpeg"/></Relationships>
</file>

<file path=ppt/slideMasters/_rels/slideMaster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1.xml"/><Relationship Id="rId1" Type="http://schemas.openxmlformats.org/officeDocument/2006/relationships/slideLayout" Target="../slideLayouts/slideLayout41.xml"/><Relationship Id="rId4" Type="http://schemas.openxmlformats.org/officeDocument/2006/relationships/image" Target="../media/image4.jpeg"/></Relationships>
</file>

<file path=ppt/slideMasters/_rels/slideMaster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2.xml"/><Relationship Id="rId1" Type="http://schemas.openxmlformats.org/officeDocument/2006/relationships/slideLayout" Target="../slideLayouts/slideLayout42.xml"/><Relationship Id="rId4" Type="http://schemas.openxmlformats.org/officeDocument/2006/relationships/image" Target="../media/image4.jpeg"/></Relationships>
</file>

<file path=ppt/slideMasters/_rels/slideMaster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3.xml"/><Relationship Id="rId1" Type="http://schemas.openxmlformats.org/officeDocument/2006/relationships/slideLayout" Target="../slideLayouts/slideLayout43.xml"/><Relationship Id="rId4" Type="http://schemas.openxmlformats.org/officeDocument/2006/relationships/image" Target="../media/image4.jpeg"/></Relationships>
</file>

<file path=ppt/slideMasters/_rels/slideMaster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4.xml"/><Relationship Id="rId1" Type="http://schemas.openxmlformats.org/officeDocument/2006/relationships/slideLayout" Target="../slideLayouts/slideLayout44.xml"/><Relationship Id="rId4" Type="http://schemas.openxmlformats.org/officeDocument/2006/relationships/image" Target="../media/image4.jpeg"/></Relationships>
</file>

<file path=ppt/slideMasters/_rels/slideMaster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5.xml"/><Relationship Id="rId1" Type="http://schemas.openxmlformats.org/officeDocument/2006/relationships/slideLayout" Target="../slideLayouts/slideLayout45.xml"/><Relationship Id="rId4" Type="http://schemas.openxmlformats.org/officeDocument/2006/relationships/image" Target="../media/image4.jpeg"/></Relationships>
</file>

<file path=ppt/slideMasters/_rels/slideMaster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6.xml"/><Relationship Id="rId1" Type="http://schemas.openxmlformats.org/officeDocument/2006/relationships/slideLayout" Target="../slideLayouts/slideLayout46.xml"/><Relationship Id="rId4" Type="http://schemas.openxmlformats.org/officeDocument/2006/relationships/image" Target="../media/image4.jpeg"/></Relationships>
</file>

<file path=ppt/slideMasters/_rels/slideMaster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7.xml"/><Relationship Id="rId1" Type="http://schemas.openxmlformats.org/officeDocument/2006/relationships/slideLayout" Target="../slideLayouts/slideLayout47.xml"/><Relationship Id="rId4" Type="http://schemas.openxmlformats.org/officeDocument/2006/relationships/image" Target="../media/image4.jpeg"/></Relationships>
</file>

<file path=ppt/slideMasters/_rels/slideMaster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8.xml"/><Relationship Id="rId1" Type="http://schemas.openxmlformats.org/officeDocument/2006/relationships/slideLayout" Target="../slideLayouts/slideLayout48.xml"/><Relationship Id="rId4" Type="http://schemas.openxmlformats.org/officeDocument/2006/relationships/image" Target="../media/image4.jpeg"/></Relationships>
</file>

<file path=ppt/slideMasters/_rels/slideMaster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9.xml"/><Relationship Id="rId1" Type="http://schemas.openxmlformats.org/officeDocument/2006/relationships/slideLayout" Target="../slideLayouts/slideLayout49.xml"/><Relationship Id="rId4" Type="http://schemas.openxmlformats.org/officeDocument/2006/relationships/image" Target="../media/image4.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5.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0.xml"/><Relationship Id="rId1" Type="http://schemas.openxmlformats.org/officeDocument/2006/relationships/slideLayout" Target="../slideLayouts/slideLayout50.xml"/><Relationship Id="rId4" Type="http://schemas.openxmlformats.org/officeDocument/2006/relationships/image" Target="../media/image4.jpeg"/></Relationships>
</file>

<file path=ppt/slideMasters/_rels/slideMaster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1.xml"/><Relationship Id="rId1" Type="http://schemas.openxmlformats.org/officeDocument/2006/relationships/slideLayout" Target="../slideLayouts/slideLayout51.xml"/><Relationship Id="rId4" Type="http://schemas.openxmlformats.org/officeDocument/2006/relationships/image" Target="../media/image4.jpeg"/></Relationships>
</file>

<file path=ppt/slideMasters/_rels/slideMaster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2.xml"/><Relationship Id="rId1" Type="http://schemas.openxmlformats.org/officeDocument/2006/relationships/slideLayout" Target="../slideLayouts/slideLayout52.xml"/><Relationship Id="rId4" Type="http://schemas.openxmlformats.org/officeDocument/2006/relationships/image" Target="../media/image4.jpeg"/></Relationships>
</file>

<file path=ppt/slideMasters/_rels/slideMaster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3.xml"/><Relationship Id="rId1" Type="http://schemas.openxmlformats.org/officeDocument/2006/relationships/slideLayout" Target="../slideLayouts/slideLayout53.xml"/><Relationship Id="rId4" Type="http://schemas.openxmlformats.org/officeDocument/2006/relationships/image" Target="../media/image4.jpeg"/></Relationships>
</file>

<file path=ppt/slideMasters/_rels/slideMaster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4.xml"/><Relationship Id="rId1" Type="http://schemas.openxmlformats.org/officeDocument/2006/relationships/slideLayout" Target="../slideLayouts/slideLayout54.xml"/><Relationship Id="rId4" Type="http://schemas.openxmlformats.org/officeDocument/2006/relationships/image" Target="../media/image4.jpeg"/></Relationships>
</file>

<file path=ppt/slideMasters/_rels/slideMaster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5.xml"/><Relationship Id="rId1" Type="http://schemas.openxmlformats.org/officeDocument/2006/relationships/slideLayout" Target="../slideLayouts/slideLayout55.xml"/><Relationship Id="rId4" Type="http://schemas.openxmlformats.org/officeDocument/2006/relationships/image" Target="../media/image4.jpeg"/></Relationships>
</file>

<file path=ppt/slideMasters/_rels/slideMaster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6.xml"/><Relationship Id="rId1" Type="http://schemas.openxmlformats.org/officeDocument/2006/relationships/slideLayout" Target="../slideLayouts/slideLayout56.xml"/><Relationship Id="rId4" Type="http://schemas.openxmlformats.org/officeDocument/2006/relationships/image" Target="../media/image4.jpeg"/></Relationships>
</file>

<file path=ppt/slideMasters/_rels/slideMaster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7.xml"/><Relationship Id="rId1" Type="http://schemas.openxmlformats.org/officeDocument/2006/relationships/slideLayout" Target="../slideLayouts/slideLayout57.xml"/><Relationship Id="rId4" Type="http://schemas.openxmlformats.org/officeDocument/2006/relationships/image" Target="../media/image4.jpeg"/></Relationships>
</file>

<file path=ppt/slideMasters/_rels/slideMaster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8.xml"/><Relationship Id="rId1" Type="http://schemas.openxmlformats.org/officeDocument/2006/relationships/slideLayout" Target="../slideLayouts/slideLayout58.xml"/><Relationship Id="rId4" Type="http://schemas.openxmlformats.org/officeDocument/2006/relationships/image" Target="../media/image4.jpeg"/></Relationships>
</file>

<file path=ppt/slideMasters/_rels/slideMaster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9.xml"/><Relationship Id="rId1" Type="http://schemas.openxmlformats.org/officeDocument/2006/relationships/slideLayout" Target="../slideLayouts/slideLayout59.xml"/><Relationship Id="rId4" Type="http://schemas.openxmlformats.org/officeDocument/2006/relationships/image" Target="../media/image4.jpe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0.xml"/><Relationship Id="rId1" Type="http://schemas.openxmlformats.org/officeDocument/2006/relationships/slideLayout" Target="../slideLayouts/slideLayout60.xml"/><Relationship Id="rId4" Type="http://schemas.openxmlformats.org/officeDocument/2006/relationships/image" Target="../media/image4.jpeg"/></Relationships>
</file>

<file path=ppt/slideMasters/_rels/slideMaster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1.xml"/><Relationship Id="rId1" Type="http://schemas.openxmlformats.org/officeDocument/2006/relationships/slideLayout" Target="../slideLayouts/slideLayout61.xml"/><Relationship Id="rId4" Type="http://schemas.openxmlformats.org/officeDocument/2006/relationships/image" Target="../media/image4.jpeg"/></Relationships>
</file>

<file path=ppt/slideMasters/_rels/slideMaster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2.xml"/><Relationship Id="rId1" Type="http://schemas.openxmlformats.org/officeDocument/2006/relationships/slideLayout" Target="../slideLayouts/slideLayout62.xml"/><Relationship Id="rId4" Type="http://schemas.openxmlformats.org/officeDocument/2006/relationships/image" Target="../media/image4.jpeg"/></Relationships>
</file>

<file path=ppt/slideMasters/_rels/slideMaster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3.xml"/><Relationship Id="rId1" Type="http://schemas.openxmlformats.org/officeDocument/2006/relationships/slideLayout" Target="../slideLayouts/slideLayout63.xml"/><Relationship Id="rId4" Type="http://schemas.openxmlformats.org/officeDocument/2006/relationships/image" Target="../media/image4.jpeg"/></Relationships>
</file>

<file path=ppt/slideMasters/_rels/slideMaster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4.xml"/><Relationship Id="rId1" Type="http://schemas.openxmlformats.org/officeDocument/2006/relationships/slideLayout" Target="../slideLayouts/slideLayout64.xml"/><Relationship Id="rId4" Type="http://schemas.openxmlformats.org/officeDocument/2006/relationships/image" Target="../media/image4.jpeg"/></Relationships>
</file>

<file path=ppt/slideMasters/_rels/slideMaster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5.xml"/><Relationship Id="rId1" Type="http://schemas.openxmlformats.org/officeDocument/2006/relationships/slideLayout" Target="../slideLayouts/slideLayout65.xml"/><Relationship Id="rId4" Type="http://schemas.openxmlformats.org/officeDocument/2006/relationships/image" Target="../media/image4.jpeg"/></Relationships>
</file>

<file path=ppt/slideMasters/_rels/slideMaster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6.xml"/><Relationship Id="rId1" Type="http://schemas.openxmlformats.org/officeDocument/2006/relationships/slideLayout" Target="../slideLayouts/slideLayout66.xml"/><Relationship Id="rId4" Type="http://schemas.openxmlformats.org/officeDocument/2006/relationships/image" Target="../media/image4.jpeg"/></Relationships>
</file>

<file path=ppt/slideMasters/_rels/slideMaster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7.xml"/><Relationship Id="rId1" Type="http://schemas.openxmlformats.org/officeDocument/2006/relationships/slideLayout" Target="../slideLayouts/slideLayout67.xml"/><Relationship Id="rId4" Type="http://schemas.openxmlformats.org/officeDocument/2006/relationships/image" Target="../media/image4.jpeg"/></Relationships>
</file>

<file path=ppt/slideMasters/_rels/slideMaster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8.xml"/><Relationship Id="rId1" Type="http://schemas.openxmlformats.org/officeDocument/2006/relationships/slideLayout" Target="../slideLayouts/slideLayout68.xml"/><Relationship Id="rId4" Type="http://schemas.openxmlformats.org/officeDocument/2006/relationships/image" Target="../media/image4.jpeg"/></Relationships>
</file>

<file path=ppt/slideMasters/_rels/slideMaster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9.xml"/><Relationship Id="rId1" Type="http://schemas.openxmlformats.org/officeDocument/2006/relationships/slideLayout" Target="../slideLayouts/slideLayout69.xml"/><Relationship Id="rId4" Type="http://schemas.openxmlformats.org/officeDocument/2006/relationships/image" Target="../media/image4.jpe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0.xml"/><Relationship Id="rId1" Type="http://schemas.openxmlformats.org/officeDocument/2006/relationships/slideLayout" Target="../slideLayouts/slideLayout70.xml"/><Relationship Id="rId4" Type="http://schemas.openxmlformats.org/officeDocument/2006/relationships/image" Target="../media/image4.jpeg"/></Relationships>
</file>

<file path=ppt/slideMasters/_rels/slideMaster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1.xml"/><Relationship Id="rId1" Type="http://schemas.openxmlformats.org/officeDocument/2006/relationships/slideLayout" Target="../slideLayouts/slideLayout71.xml"/><Relationship Id="rId4" Type="http://schemas.openxmlformats.org/officeDocument/2006/relationships/image" Target="../media/image4.jpeg"/></Relationships>
</file>

<file path=ppt/slideMasters/_rels/slideMaster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2.xml"/><Relationship Id="rId1" Type="http://schemas.openxmlformats.org/officeDocument/2006/relationships/slideLayout" Target="../slideLayouts/slideLayout72.xml"/><Relationship Id="rId4" Type="http://schemas.openxmlformats.org/officeDocument/2006/relationships/image" Target="../media/image4.jpeg"/></Relationships>
</file>

<file path=ppt/slideMasters/_rels/slideMaster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3.xml"/><Relationship Id="rId1" Type="http://schemas.openxmlformats.org/officeDocument/2006/relationships/slideLayout" Target="../slideLayouts/slideLayout73.xml"/><Relationship Id="rId5" Type="http://schemas.openxmlformats.org/officeDocument/2006/relationships/image" Target="../media/image5.jpeg"/><Relationship Id="rId4" Type="http://schemas.openxmlformats.org/officeDocument/2006/relationships/image" Target="../media/image4.jpeg"/></Relationships>
</file>

<file path=ppt/slideMasters/_rels/slideMaster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4.xml"/><Relationship Id="rId1" Type="http://schemas.openxmlformats.org/officeDocument/2006/relationships/slideLayout" Target="../slideLayouts/slideLayout74.xml"/><Relationship Id="rId5" Type="http://schemas.openxmlformats.org/officeDocument/2006/relationships/image" Target="../media/image5.jpeg"/><Relationship Id="rId4" Type="http://schemas.openxmlformats.org/officeDocument/2006/relationships/image" Target="../media/image4.jpeg"/></Relationships>
</file>

<file path=ppt/slideMasters/_rels/slideMaster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5.xml"/><Relationship Id="rId1" Type="http://schemas.openxmlformats.org/officeDocument/2006/relationships/slideLayout" Target="../slideLayouts/slideLayout75.xml"/><Relationship Id="rId5" Type="http://schemas.openxmlformats.org/officeDocument/2006/relationships/image" Target="../media/image5.jpeg"/><Relationship Id="rId4" Type="http://schemas.openxmlformats.org/officeDocument/2006/relationships/image" Target="../media/image4.jpeg"/></Relationships>
</file>

<file path=ppt/slideMasters/_rels/slideMaster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6.xml"/><Relationship Id="rId1" Type="http://schemas.openxmlformats.org/officeDocument/2006/relationships/slideLayout" Target="../slideLayouts/slideLayout76.xml"/><Relationship Id="rId5" Type="http://schemas.openxmlformats.org/officeDocument/2006/relationships/image" Target="../media/image5.jpeg"/><Relationship Id="rId4" Type="http://schemas.openxmlformats.org/officeDocument/2006/relationships/image" Target="../media/image4.jpeg"/></Relationships>
</file>

<file path=ppt/slideMasters/_rels/slideMaster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7.xml"/><Relationship Id="rId1" Type="http://schemas.openxmlformats.org/officeDocument/2006/relationships/slideLayout" Target="../slideLayouts/slideLayout77.xml"/><Relationship Id="rId5" Type="http://schemas.openxmlformats.org/officeDocument/2006/relationships/image" Target="../media/image5.jpeg"/><Relationship Id="rId4" Type="http://schemas.openxmlformats.org/officeDocument/2006/relationships/image" Target="../media/image4.jpeg"/></Relationships>
</file>

<file path=ppt/slideMasters/_rels/slideMaster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8.xml"/><Relationship Id="rId1" Type="http://schemas.openxmlformats.org/officeDocument/2006/relationships/slideLayout" Target="../slideLayouts/slideLayout78.xml"/><Relationship Id="rId5" Type="http://schemas.openxmlformats.org/officeDocument/2006/relationships/image" Target="../media/image5.jpeg"/><Relationship Id="rId4" Type="http://schemas.openxmlformats.org/officeDocument/2006/relationships/image" Target="../media/image4.jpeg"/></Relationships>
</file>

<file path=ppt/slideMasters/_rels/slideMaster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9.xml"/><Relationship Id="rId1" Type="http://schemas.openxmlformats.org/officeDocument/2006/relationships/slideLayout" Target="../slideLayouts/slideLayout79.xml"/><Relationship Id="rId5" Type="http://schemas.openxmlformats.org/officeDocument/2006/relationships/image" Target="../media/image5.jpeg"/><Relationship Id="rId4" Type="http://schemas.openxmlformats.org/officeDocument/2006/relationships/image" Target="../media/image4.jpe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xml"/><Relationship Id="rId1" Type="http://schemas.openxmlformats.org/officeDocument/2006/relationships/slideLayout" Target="../slideLayouts/slideLayout8.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8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0.xml"/><Relationship Id="rId1" Type="http://schemas.openxmlformats.org/officeDocument/2006/relationships/slideLayout" Target="../slideLayouts/slideLayout80.xml"/><Relationship Id="rId5" Type="http://schemas.openxmlformats.org/officeDocument/2006/relationships/image" Target="../media/image5.jpeg"/><Relationship Id="rId4" Type="http://schemas.openxmlformats.org/officeDocument/2006/relationships/image" Target="../media/image4.jpeg"/></Relationships>
</file>

<file path=ppt/slideMasters/_rels/slideMaster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1.xml"/><Relationship Id="rId1" Type="http://schemas.openxmlformats.org/officeDocument/2006/relationships/slideLayout" Target="../slideLayouts/slideLayout81.xml"/><Relationship Id="rId5" Type="http://schemas.openxmlformats.org/officeDocument/2006/relationships/image" Target="../media/image5.jpeg"/><Relationship Id="rId4" Type="http://schemas.openxmlformats.org/officeDocument/2006/relationships/image" Target="../media/image4.jpeg"/></Relationships>
</file>

<file path=ppt/slideMasters/_rels/slideMaster8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2.xml"/><Relationship Id="rId1" Type="http://schemas.openxmlformats.org/officeDocument/2006/relationships/slideLayout" Target="../slideLayouts/slideLayout82.xml"/><Relationship Id="rId5" Type="http://schemas.openxmlformats.org/officeDocument/2006/relationships/image" Target="../media/image5.jpeg"/><Relationship Id="rId4" Type="http://schemas.openxmlformats.org/officeDocument/2006/relationships/image" Target="../media/image4.jpeg"/></Relationships>
</file>

<file path=ppt/slideMasters/_rels/slideMaster8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3.xml"/><Relationship Id="rId1" Type="http://schemas.openxmlformats.org/officeDocument/2006/relationships/slideLayout" Target="../slideLayouts/slideLayout83.xml"/><Relationship Id="rId5" Type="http://schemas.openxmlformats.org/officeDocument/2006/relationships/image" Target="../media/image5.jpeg"/><Relationship Id="rId4" Type="http://schemas.openxmlformats.org/officeDocument/2006/relationships/image" Target="../media/image4.jpeg"/></Relationships>
</file>

<file path=ppt/slideMasters/_rels/slideMaster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4.xml"/><Relationship Id="rId1" Type="http://schemas.openxmlformats.org/officeDocument/2006/relationships/slideLayout" Target="../slideLayouts/slideLayout84.xml"/><Relationship Id="rId5" Type="http://schemas.openxmlformats.org/officeDocument/2006/relationships/image" Target="../media/image5.jpeg"/><Relationship Id="rId4" Type="http://schemas.openxmlformats.org/officeDocument/2006/relationships/image" Target="../media/image4.jpe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9.xml"/><Relationship Id="rId1" Type="http://schemas.openxmlformats.org/officeDocument/2006/relationships/slideLayout" Target="../slideLayouts/slideLayout9.xml"/><Relationship Id="rId5" Type="http://schemas.openxmlformats.org/officeDocument/2006/relationships/image" Target="../media/image3.jpe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 name="Image 12"/>
          <p:cNvPicPr/>
          <p:nvPr/>
        </p:nvPicPr>
        <p:blipFill>
          <a:blip r:embed="rId3"/>
          <a:stretch/>
        </p:blipFill>
        <p:spPr>
          <a:xfrm>
            <a:off x="324000" y="6066000"/>
            <a:ext cx="687600" cy="689040"/>
          </a:xfrm>
          <a:prstGeom prst="rect">
            <a:avLst/>
          </a:prstGeom>
          <a:ln w="0">
            <a:noFill/>
          </a:ln>
        </p:spPr>
      </p:pic>
      <p:pic>
        <p:nvPicPr>
          <p:cNvPr id="9" name="Image 6"/>
          <p:cNvPicPr/>
          <p:nvPr/>
        </p:nvPicPr>
        <p:blipFill>
          <a:blip r:embed="rId4"/>
          <a:stretch/>
        </p:blipFill>
        <p:spPr>
          <a:xfrm>
            <a:off x="0" y="0"/>
            <a:ext cx="9142560" cy="6856560"/>
          </a:xfrm>
          <a:prstGeom prst="rect">
            <a:avLst/>
          </a:prstGeom>
          <a:ln w="0">
            <a:noFill/>
          </a:ln>
        </p:spPr>
      </p:pic>
      <p:grpSp>
        <p:nvGrpSpPr>
          <p:cNvPr id="2" name="Grouper 9"/>
          <p:cNvGrpSpPr/>
          <p:nvPr/>
        </p:nvGrpSpPr>
        <p:grpSpPr>
          <a:xfrm>
            <a:off x="3184200" y="2238120"/>
            <a:ext cx="524880" cy="171000"/>
            <a:chOff x="3184200" y="2238120"/>
            <a:chExt cx="524880" cy="171000"/>
          </a:xfrm>
        </p:grpSpPr>
        <p:sp>
          <p:nvSpPr>
            <p:cNvPr id="3" name="Rectangle 4"/>
            <p:cNvSpPr/>
            <p:nvPr/>
          </p:nvSpPr>
          <p:spPr>
            <a:xfrm>
              <a:off x="3184200" y="2238120"/>
              <a:ext cx="82080" cy="17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rgbClr val="FFFFFF"/>
                </a:solidFill>
                <a:latin typeface="Arial"/>
                <a:ea typeface="DejaVu Sans"/>
              </a:endParaRPr>
            </a:p>
          </p:txBody>
        </p:sp>
        <p:sp>
          <p:nvSpPr>
            <p:cNvPr id="4" name="Rectangle 5"/>
            <p:cNvSpPr/>
            <p:nvPr/>
          </p:nvSpPr>
          <p:spPr>
            <a:xfrm>
              <a:off x="3225600" y="2323800"/>
              <a:ext cx="483480" cy="8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0680" rIns="90000" bIns="40680" anchor="ctr">
              <a:noAutofit/>
            </a:bodyPr>
            <a:lstStyle/>
            <a:p>
              <a:pPr algn="ctr" defTabSz="914400">
                <a:lnSpc>
                  <a:spcPct val="100000"/>
                </a:lnSpc>
              </a:pPr>
              <a:endParaRPr lang="fr-FR" sz="1800" b="0" strike="noStrike" spc="-1">
                <a:solidFill>
                  <a:srgbClr val="FFFFFF"/>
                </a:solidFill>
                <a:latin typeface="Arial"/>
                <a:ea typeface="DejaVu Sans"/>
              </a:endParaRPr>
            </a:p>
          </p:txBody>
        </p:sp>
      </p:grpSp>
      <p:pic>
        <p:nvPicPr>
          <p:cNvPr id="5" name="Image 10"/>
          <p:cNvPicPr/>
          <p:nvPr/>
        </p:nvPicPr>
        <p:blipFill>
          <a:blip r:embed="rId5"/>
          <a:stretch/>
        </p:blipFill>
        <p:spPr>
          <a:xfrm>
            <a:off x="0" y="0"/>
            <a:ext cx="9143280" cy="6857280"/>
          </a:xfrm>
          <a:prstGeom prst="rect">
            <a:avLst/>
          </a:prstGeom>
          <a:ln w="0">
            <a:noFill/>
          </a:ln>
        </p:spPr>
      </p:pic>
      <p:sp>
        <p:nvSpPr>
          <p:cNvPr id="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7"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2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20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4" name="Image 12"/>
          <p:cNvPicPr/>
          <p:nvPr/>
        </p:nvPicPr>
        <p:blipFill>
          <a:blip r:embed="rId3"/>
          <a:stretch/>
        </p:blipFill>
        <p:spPr>
          <a:xfrm>
            <a:off x="324000" y="6066000"/>
            <a:ext cx="687600" cy="689040"/>
          </a:xfrm>
          <a:prstGeom prst="rect">
            <a:avLst/>
          </a:prstGeom>
          <a:ln w="0">
            <a:noFill/>
          </a:ln>
        </p:spPr>
      </p:pic>
      <p:pic>
        <p:nvPicPr>
          <p:cNvPr id="95" name="Image 6"/>
          <p:cNvPicPr/>
          <p:nvPr/>
        </p:nvPicPr>
        <p:blipFill>
          <a:blip r:embed="rId4"/>
          <a:stretch/>
        </p:blipFill>
        <p:spPr>
          <a:xfrm>
            <a:off x="0" y="0"/>
            <a:ext cx="9142560" cy="6856560"/>
          </a:xfrm>
          <a:prstGeom prst="rect">
            <a:avLst/>
          </a:prstGeom>
          <a:ln w="0">
            <a:noFill/>
          </a:ln>
        </p:spPr>
      </p:pic>
      <p:grpSp>
        <p:nvGrpSpPr>
          <p:cNvPr id="96" name="Grouper 9"/>
          <p:cNvGrpSpPr/>
          <p:nvPr/>
        </p:nvGrpSpPr>
        <p:grpSpPr>
          <a:xfrm>
            <a:off x="3184200" y="2238120"/>
            <a:ext cx="524880" cy="171000"/>
            <a:chOff x="3184200" y="2238120"/>
            <a:chExt cx="524880" cy="171000"/>
          </a:xfrm>
        </p:grpSpPr>
        <p:sp>
          <p:nvSpPr>
            <p:cNvPr id="97" name="Rectangle 4"/>
            <p:cNvSpPr/>
            <p:nvPr/>
          </p:nvSpPr>
          <p:spPr>
            <a:xfrm>
              <a:off x="3184200" y="2238120"/>
              <a:ext cx="82080" cy="17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rgbClr val="FFFFFF"/>
                </a:solidFill>
                <a:latin typeface="Arial"/>
                <a:ea typeface="DejaVu Sans"/>
              </a:endParaRPr>
            </a:p>
          </p:txBody>
        </p:sp>
        <p:sp>
          <p:nvSpPr>
            <p:cNvPr id="98" name="Rectangle 5"/>
            <p:cNvSpPr/>
            <p:nvPr/>
          </p:nvSpPr>
          <p:spPr>
            <a:xfrm>
              <a:off x="3225600" y="2323800"/>
              <a:ext cx="483480" cy="8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0680" rIns="90000" bIns="40680" anchor="ctr">
              <a:noAutofit/>
            </a:bodyPr>
            <a:lstStyle/>
            <a:p>
              <a:pPr algn="ctr" defTabSz="914400">
                <a:lnSpc>
                  <a:spcPct val="100000"/>
                </a:lnSpc>
              </a:pPr>
              <a:endParaRPr lang="fr-FR" sz="1800" b="0" strike="noStrike" spc="-1">
                <a:solidFill>
                  <a:srgbClr val="FFFFFF"/>
                </a:solidFill>
                <a:latin typeface="Arial"/>
                <a:ea typeface="DejaVu Sans"/>
              </a:endParaRPr>
            </a:p>
          </p:txBody>
        </p:sp>
      </p:grpSp>
      <p:pic>
        <p:nvPicPr>
          <p:cNvPr id="99" name="Image 10"/>
          <p:cNvPicPr/>
          <p:nvPr/>
        </p:nvPicPr>
        <p:blipFill>
          <a:blip r:embed="rId5"/>
          <a:stretch/>
        </p:blipFill>
        <p:spPr>
          <a:xfrm>
            <a:off x="0" y="0"/>
            <a:ext cx="9143280" cy="6857280"/>
          </a:xfrm>
          <a:prstGeom prst="rect">
            <a:avLst/>
          </a:prstGeom>
          <a:ln w="0">
            <a:noFill/>
          </a:ln>
        </p:spPr>
      </p:pic>
      <p:sp>
        <p:nvSpPr>
          <p:cNvPr id="100"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101"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02"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03"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8" name="Image 12"/>
          <p:cNvPicPr/>
          <p:nvPr/>
        </p:nvPicPr>
        <p:blipFill>
          <a:blip r:embed="rId3"/>
          <a:stretch/>
        </p:blipFill>
        <p:spPr>
          <a:xfrm>
            <a:off x="324000" y="6066000"/>
            <a:ext cx="687600" cy="689040"/>
          </a:xfrm>
          <a:prstGeom prst="rect">
            <a:avLst/>
          </a:prstGeom>
          <a:ln w="0">
            <a:noFill/>
          </a:ln>
        </p:spPr>
      </p:pic>
      <p:pic>
        <p:nvPicPr>
          <p:cNvPr id="109" name="Image 6"/>
          <p:cNvPicPr/>
          <p:nvPr/>
        </p:nvPicPr>
        <p:blipFill>
          <a:blip r:embed="rId4"/>
          <a:stretch/>
        </p:blipFill>
        <p:spPr>
          <a:xfrm>
            <a:off x="0" y="0"/>
            <a:ext cx="9142560" cy="6856560"/>
          </a:xfrm>
          <a:prstGeom prst="rect">
            <a:avLst/>
          </a:prstGeom>
          <a:ln w="0">
            <a:noFill/>
          </a:ln>
        </p:spPr>
      </p:pic>
      <p:grpSp>
        <p:nvGrpSpPr>
          <p:cNvPr id="110" name="Grouper 9"/>
          <p:cNvGrpSpPr/>
          <p:nvPr/>
        </p:nvGrpSpPr>
        <p:grpSpPr>
          <a:xfrm>
            <a:off x="3184200" y="2238120"/>
            <a:ext cx="524880" cy="171000"/>
            <a:chOff x="3184200" y="2238120"/>
            <a:chExt cx="524880" cy="171000"/>
          </a:xfrm>
        </p:grpSpPr>
        <p:sp>
          <p:nvSpPr>
            <p:cNvPr id="111" name="Rectangle 4"/>
            <p:cNvSpPr/>
            <p:nvPr/>
          </p:nvSpPr>
          <p:spPr>
            <a:xfrm>
              <a:off x="3184200" y="2238120"/>
              <a:ext cx="82080" cy="17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rgbClr val="FFFFFF"/>
                </a:solidFill>
                <a:latin typeface="Arial"/>
                <a:ea typeface="DejaVu Sans"/>
              </a:endParaRPr>
            </a:p>
          </p:txBody>
        </p:sp>
        <p:sp>
          <p:nvSpPr>
            <p:cNvPr id="112" name="Rectangle 5"/>
            <p:cNvSpPr/>
            <p:nvPr/>
          </p:nvSpPr>
          <p:spPr>
            <a:xfrm>
              <a:off x="3225600" y="2323800"/>
              <a:ext cx="483480" cy="8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0680" rIns="90000" bIns="40680" anchor="ctr">
              <a:noAutofit/>
            </a:bodyPr>
            <a:lstStyle/>
            <a:p>
              <a:pPr algn="ctr" defTabSz="914400">
                <a:lnSpc>
                  <a:spcPct val="100000"/>
                </a:lnSpc>
              </a:pPr>
              <a:endParaRPr lang="fr-FR" sz="1800" b="0" strike="noStrike" spc="-1">
                <a:solidFill>
                  <a:srgbClr val="FFFFFF"/>
                </a:solidFill>
                <a:latin typeface="Arial"/>
                <a:ea typeface="DejaVu Sans"/>
              </a:endParaRPr>
            </a:p>
          </p:txBody>
        </p:sp>
      </p:grpSp>
      <p:pic>
        <p:nvPicPr>
          <p:cNvPr id="113" name="Image 10"/>
          <p:cNvPicPr/>
          <p:nvPr/>
        </p:nvPicPr>
        <p:blipFill>
          <a:blip r:embed="rId5"/>
          <a:stretch/>
        </p:blipFill>
        <p:spPr>
          <a:xfrm>
            <a:off x="0" y="0"/>
            <a:ext cx="9143280" cy="6857280"/>
          </a:xfrm>
          <a:prstGeom prst="rect">
            <a:avLst/>
          </a:prstGeom>
          <a:ln w="0">
            <a:noFill/>
          </a:ln>
        </p:spPr>
      </p:pic>
      <p:sp>
        <p:nvSpPr>
          <p:cNvPr id="114"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115"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16"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17" name="PlaceHolder 4"/>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22" name="Image 12"/>
          <p:cNvPicPr/>
          <p:nvPr/>
        </p:nvPicPr>
        <p:blipFill>
          <a:blip r:embed="rId3"/>
          <a:stretch/>
        </p:blipFill>
        <p:spPr>
          <a:xfrm>
            <a:off x="324000" y="6066000"/>
            <a:ext cx="687600" cy="689040"/>
          </a:xfrm>
          <a:prstGeom prst="rect">
            <a:avLst/>
          </a:prstGeom>
          <a:ln w="0">
            <a:noFill/>
          </a:ln>
        </p:spPr>
      </p:pic>
      <p:pic>
        <p:nvPicPr>
          <p:cNvPr id="123" name="Image 6"/>
          <p:cNvPicPr/>
          <p:nvPr/>
        </p:nvPicPr>
        <p:blipFill>
          <a:blip r:embed="rId4"/>
          <a:stretch/>
        </p:blipFill>
        <p:spPr>
          <a:xfrm>
            <a:off x="0" y="0"/>
            <a:ext cx="9142560" cy="6856560"/>
          </a:xfrm>
          <a:prstGeom prst="rect">
            <a:avLst/>
          </a:prstGeom>
          <a:ln w="0">
            <a:noFill/>
          </a:ln>
        </p:spPr>
      </p:pic>
      <p:grpSp>
        <p:nvGrpSpPr>
          <p:cNvPr id="124" name="Grouper 9"/>
          <p:cNvGrpSpPr/>
          <p:nvPr/>
        </p:nvGrpSpPr>
        <p:grpSpPr>
          <a:xfrm>
            <a:off x="3184200" y="2238120"/>
            <a:ext cx="524880" cy="171000"/>
            <a:chOff x="3184200" y="2238120"/>
            <a:chExt cx="524880" cy="171000"/>
          </a:xfrm>
        </p:grpSpPr>
        <p:sp>
          <p:nvSpPr>
            <p:cNvPr id="125" name="Rectangle 4"/>
            <p:cNvSpPr/>
            <p:nvPr/>
          </p:nvSpPr>
          <p:spPr>
            <a:xfrm>
              <a:off x="3184200" y="2238120"/>
              <a:ext cx="82080" cy="17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rgbClr val="FFFFFF"/>
                </a:solidFill>
                <a:latin typeface="Arial"/>
                <a:ea typeface="DejaVu Sans"/>
              </a:endParaRPr>
            </a:p>
          </p:txBody>
        </p:sp>
        <p:sp>
          <p:nvSpPr>
            <p:cNvPr id="126" name="Rectangle 5"/>
            <p:cNvSpPr/>
            <p:nvPr/>
          </p:nvSpPr>
          <p:spPr>
            <a:xfrm>
              <a:off x="3225600" y="2323800"/>
              <a:ext cx="483480" cy="8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0680" rIns="90000" bIns="40680" anchor="ctr">
              <a:noAutofit/>
            </a:bodyPr>
            <a:lstStyle/>
            <a:p>
              <a:pPr algn="ctr" defTabSz="914400">
                <a:lnSpc>
                  <a:spcPct val="100000"/>
                </a:lnSpc>
              </a:pPr>
              <a:endParaRPr lang="fr-FR" sz="1800" b="0" strike="noStrike" spc="-1">
                <a:solidFill>
                  <a:srgbClr val="FFFFFF"/>
                </a:solidFill>
                <a:latin typeface="Arial"/>
                <a:ea typeface="DejaVu Sans"/>
              </a:endParaRPr>
            </a:p>
          </p:txBody>
        </p:sp>
      </p:grpSp>
      <p:pic>
        <p:nvPicPr>
          <p:cNvPr id="127" name="Image 10"/>
          <p:cNvPicPr/>
          <p:nvPr/>
        </p:nvPicPr>
        <p:blipFill>
          <a:blip r:embed="rId5"/>
          <a:stretch/>
        </p:blipFill>
        <p:spPr>
          <a:xfrm>
            <a:off x="0" y="0"/>
            <a:ext cx="9143280" cy="6857280"/>
          </a:xfrm>
          <a:prstGeom prst="rect">
            <a:avLst/>
          </a:prstGeom>
          <a:ln w="0">
            <a:noFill/>
          </a:ln>
        </p:spPr>
      </p:pic>
      <p:sp>
        <p:nvSpPr>
          <p:cNvPr id="128"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129"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30"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31" name="PlaceHolder 4"/>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6" name="Image 9"/>
          <p:cNvPicPr/>
          <p:nvPr/>
        </p:nvPicPr>
        <p:blipFill>
          <a:blip r:embed="rId3"/>
          <a:stretch/>
        </p:blipFill>
        <p:spPr>
          <a:xfrm>
            <a:off x="324000" y="6066000"/>
            <a:ext cx="687600" cy="689040"/>
          </a:xfrm>
          <a:prstGeom prst="rect">
            <a:avLst/>
          </a:prstGeom>
          <a:ln w="0">
            <a:noFill/>
          </a:ln>
        </p:spPr>
      </p:pic>
      <p:pic>
        <p:nvPicPr>
          <p:cNvPr id="137" name="Image 3"/>
          <p:cNvPicPr/>
          <p:nvPr/>
        </p:nvPicPr>
        <p:blipFill>
          <a:blip r:embed="rId4"/>
          <a:stretch/>
        </p:blipFill>
        <p:spPr>
          <a:xfrm>
            <a:off x="0" y="-11160"/>
            <a:ext cx="9142560" cy="189000"/>
          </a:xfrm>
          <a:prstGeom prst="rect">
            <a:avLst/>
          </a:prstGeom>
          <a:ln w="0">
            <a:noFill/>
          </a:ln>
        </p:spPr>
      </p:pic>
      <p:sp>
        <p:nvSpPr>
          <p:cNvPr id="13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139"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2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20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0" name="Image 9"/>
          <p:cNvPicPr/>
          <p:nvPr/>
        </p:nvPicPr>
        <p:blipFill>
          <a:blip r:embed="rId3"/>
          <a:stretch/>
        </p:blipFill>
        <p:spPr>
          <a:xfrm>
            <a:off x="324000" y="6066000"/>
            <a:ext cx="687600" cy="689040"/>
          </a:xfrm>
          <a:prstGeom prst="rect">
            <a:avLst/>
          </a:prstGeom>
          <a:ln w="0">
            <a:noFill/>
          </a:ln>
        </p:spPr>
      </p:pic>
      <p:pic>
        <p:nvPicPr>
          <p:cNvPr id="141" name="Image 3"/>
          <p:cNvPicPr/>
          <p:nvPr/>
        </p:nvPicPr>
        <p:blipFill>
          <a:blip r:embed="rId4"/>
          <a:stretch/>
        </p:blipFill>
        <p:spPr>
          <a:xfrm>
            <a:off x="0" y="-11160"/>
            <a:ext cx="9142560" cy="189000"/>
          </a:xfrm>
          <a:prstGeom prst="rect">
            <a:avLst/>
          </a:prstGeom>
          <a:ln w="0">
            <a:noFill/>
          </a:ln>
        </p:spPr>
      </p:pic>
      <p:sp>
        <p:nvSpPr>
          <p:cNvPr id="142"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143" name="PlaceHolder 2"/>
          <p:cNvSpPr>
            <a:spLocks noGrp="1"/>
          </p:cNvSpPr>
          <p:nvPr>
            <p:ph type="body"/>
          </p:nvPr>
        </p:nvSpPr>
        <p:spPr>
          <a:xfrm>
            <a:off x="457200" y="160452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44" name="PlaceHolder 3"/>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8" name="Image 9"/>
          <p:cNvPicPr/>
          <p:nvPr/>
        </p:nvPicPr>
        <p:blipFill>
          <a:blip r:embed="rId3"/>
          <a:stretch/>
        </p:blipFill>
        <p:spPr>
          <a:xfrm>
            <a:off x="324000" y="6066000"/>
            <a:ext cx="687600" cy="689040"/>
          </a:xfrm>
          <a:prstGeom prst="rect">
            <a:avLst/>
          </a:prstGeom>
          <a:ln w="0">
            <a:noFill/>
          </a:ln>
        </p:spPr>
      </p:pic>
      <p:pic>
        <p:nvPicPr>
          <p:cNvPr id="149" name="Image 3"/>
          <p:cNvPicPr/>
          <p:nvPr/>
        </p:nvPicPr>
        <p:blipFill>
          <a:blip r:embed="rId4"/>
          <a:stretch/>
        </p:blipFill>
        <p:spPr>
          <a:xfrm>
            <a:off x="0" y="-11160"/>
            <a:ext cx="9142560" cy="189000"/>
          </a:xfrm>
          <a:prstGeom prst="rect">
            <a:avLst/>
          </a:prstGeom>
          <a:ln w="0">
            <a:noFill/>
          </a:ln>
        </p:spPr>
      </p:pic>
      <p:sp>
        <p:nvSpPr>
          <p:cNvPr id="150"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151"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52"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53"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54" name="PlaceHolder 5"/>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7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0" name="Image 9"/>
          <p:cNvPicPr/>
          <p:nvPr/>
        </p:nvPicPr>
        <p:blipFill>
          <a:blip r:embed="rId3"/>
          <a:stretch/>
        </p:blipFill>
        <p:spPr>
          <a:xfrm>
            <a:off x="324000" y="6066000"/>
            <a:ext cx="687600" cy="689040"/>
          </a:xfrm>
          <a:prstGeom prst="rect">
            <a:avLst/>
          </a:prstGeom>
          <a:ln w="0">
            <a:noFill/>
          </a:ln>
        </p:spPr>
      </p:pic>
      <p:pic>
        <p:nvPicPr>
          <p:cNvPr id="161" name="Image 3"/>
          <p:cNvPicPr/>
          <p:nvPr/>
        </p:nvPicPr>
        <p:blipFill>
          <a:blip r:embed="rId4"/>
          <a:stretch/>
        </p:blipFill>
        <p:spPr>
          <a:xfrm>
            <a:off x="0" y="-11160"/>
            <a:ext cx="9142560" cy="189000"/>
          </a:xfrm>
          <a:prstGeom prst="rect">
            <a:avLst/>
          </a:prstGeom>
          <a:ln w="0">
            <a:noFill/>
          </a:ln>
        </p:spPr>
      </p:pic>
      <p:sp>
        <p:nvSpPr>
          <p:cNvPr id="162"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163" name="PlaceHolder 2"/>
          <p:cNvSpPr>
            <a:spLocks noGrp="1"/>
          </p:cNvSpPr>
          <p:nvPr>
            <p:ph type="body"/>
          </p:nvPr>
        </p:nvSpPr>
        <p:spPr>
          <a:xfrm>
            <a:off x="45720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64" name="PlaceHolder 3"/>
          <p:cNvSpPr>
            <a:spLocks noGrp="1"/>
          </p:cNvSpPr>
          <p:nvPr>
            <p:ph type="body"/>
          </p:nvPr>
        </p:nvSpPr>
        <p:spPr>
          <a:xfrm>
            <a:off x="323964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65" name="PlaceHolder 4"/>
          <p:cNvSpPr>
            <a:spLocks noGrp="1"/>
          </p:cNvSpPr>
          <p:nvPr>
            <p:ph type="body"/>
          </p:nvPr>
        </p:nvSpPr>
        <p:spPr>
          <a:xfrm>
            <a:off x="602208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66" name="PlaceHolder 5"/>
          <p:cNvSpPr>
            <a:spLocks noGrp="1"/>
          </p:cNvSpPr>
          <p:nvPr>
            <p:ph type="body"/>
          </p:nvPr>
        </p:nvSpPr>
        <p:spPr>
          <a:xfrm>
            <a:off x="45720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67" name="PlaceHolder 6"/>
          <p:cNvSpPr>
            <a:spLocks noGrp="1"/>
          </p:cNvSpPr>
          <p:nvPr>
            <p:ph type="body"/>
          </p:nvPr>
        </p:nvSpPr>
        <p:spPr>
          <a:xfrm>
            <a:off x="323964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68" name="PlaceHolder 7"/>
          <p:cNvSpPr>
            <a:spLocks noGrp="1"/>
          </p:cNvSpPr>
          <p:nvPr>
            <p:ph type="body"/>
          </p:nvPr>
        </p:nvSpPr>
        <p:spPr>
          <a:xfrm>
            <a:off x="602208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9" name="Image 9"/>
          <p:cNvPicPr/>
          <p:nvPr/>
        </p:nvPicPr>
        <p:blipFill>
          <a:blip r:embed="rId3"/>
          <a:stretch/>
        </p:blipFill>
        <p:spPr>
          <a:xfrm>
            <a:off x="324000" y="6066000"/>
            <a:ext cx="687600" cy="689040"/>
          </a:xfrm>
          <a:prstGeom prst="rect">
            <a:avLst/>
          </a:prstGeom>
          <a:ln w="0">
            <a:noFill/>
          </a:ln>
        </p:spPr>
      </p:pic>
      <p:pic>
        <p:nvPicPr>
          <p:cNvPr id="170" name="Image 3"/>
          <p:cNvPicPr/>
          <p:nvPr/>
        </p:nvPicPr>
        <p:blipFill>
          <a:blip r:embed="rId4"/>
          <a:stretch/>
        </p:blipFill>
        <p:spPr>
          <a:xfrm>
            <a:off x="0" y="-11160"/>
            <a:ext cx="9142560" cy="189000"/>
          </a:xfrm>
          <a:prstGeom prst="rect">
            <a:avLst/>
          </a:prstGeom>
          <a:ln w="0">
            <a:noFill/>
          </a:ln>
        </p:spPr>
      </p:pic>
      <p:sp>
        <p:nvSpPr>
          <p:cNvPr id="171"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68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4" name="Image 9"/>
          <p:cNvPicPr/>
          <p:nvPr/>
        </p:nvPicPr>
        <p:blipFill>
          <a:blip r:embed="rId3"/>
          <a:stretch/>
        </p:blipFill>
        <p:spPr>
          <a:xfrm>
            <a:off x="324000" y="6066000"/>
            <a:ext cx="687600" cy="689040"/>
          </a:xfrm>
          <a:prstGeom prst="rect">
            <a:avLst/>
          </a:prstGeom>
          <a:ln w="0">
            <a:noFill/>
          </a:ln>
        </p:spPr>
      </p:pic>
      <p:pic>
        <p:nvPicPr>
          <p:cNvPr id="175" name="Image 3"/>
          <p:cNvPicPr/>
          <p:nvPr/>
        </p:nvPicPr>
        <p:blipFill>
          <a:blip r:embed="rId4"/>
          <a:stretch/>
        </p:blipFill>
        <p:spPr>
          <a:xfrm>
            <a:off x="0" y="-11160"/>
            <a:ext cx="9142560" cy="189000"/>
          </a:xfrm>
          <a:prstGeom prst="rect">
            <a:avLst/>
          </a:prstGeom>
          <a:ln w="0">
            <a:noFill/>
          </a:ln>
        </p:spPr>
      </p:pic>
      <p:sp>
        <p:nvSpPr>
          <p:cNvPr id="176"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177" name="PlaceHolder 2"/>
          <p:cNvSpPr>
            <a:spLocks noGrp="1"/>
          </p:cNvSpPr>
          <p:nvPr>
            <p:ph type="body"/>
          </p:nvPr>
        </p:nvSpPr>
        <p:spPr>
          <a:xfrm>
            <a:off x="457200" y="1604520"/>
            <a:ext cx="822888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8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80" name="Image 9"/>
          <p:cNvPicPr/>
          <p:nvPr/>
        </p:nvPicPr>
        <p:blipFill>
          <a:blip r:embed="rId3"/>
          <a:stretch/>
        </p:blipFill>
        <p:spPr>
          <a:xfrm>
            <a:off x="324000" y="6066000"/>
            <a:ext cx="687600" cy="689040"/>
          </a:xfrm>
          <a:prstGeom prst="rect">
            <a:avLst/>
          </a:prstGeom>
          <a:ln w="0">
            <a:noFill/>
          </a:ln>
        </p:spPr>
      </p:pic>
      <p:pic>
        <p:nvPicPr>
          <p:cNvPr id="181" name="Image 3"/>
          <p:cNvPicPr/>
          <p:nvPr/>
        </p:nvPicPr>
        <p:blipFill>
          <a:blip r:embed="rId4"/>
          <a:stretch/>
        </p:blipFill>
        <p:spPr>
          <a:xfrm>
            <a:off x="0" y="-11160"/>
            <a:ext cx="9142560" cy="189000"/>
          </a:xfrm>
          <a:prstGeom prst="rect">
            <a:avLst/>
          </a:prstGeom>
          <a:ln w="0">
            <a:noFill/>
          </a:ln>
        </p:spPr>
      </p:pic>
      <p:sp>
        <p:nvSpPr>
          <p:cNvPr id="182"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183"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84"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8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 name="Image 12"/>
          <p:cNvPicPr/>
          <p:nvPr/>
        </p:nvPicPr>
        <p:blipFill>
          <a:blip r:embed="rId3"/>
          <a:stretch/>
        </p:blipFill>
        <p:spPr>
          <a:xfrm>
            <a:off x="324000" y="6066000"/>
            <a:ext cx="687600" cy="689040"/>
          </a:xfrm>
          <a:prstGeom prst="rect">
            <a:avLst/>
          </a:prstGeom>
          <a:ln w="0">
            <a:noFill/>
          </a:ln>
        </p:spPr>
      </p:pic>
      <p:pic>
        <p:nvPicPr>
          <p:cNvPr id="9" name="Image 6"/>
          <p:cNvPicPr/>
          <p:nvPr/>
        </p:nvPicPr>
        <p:blipFill>
          <a:blip r:embed="rId4"/>
          <a:stretch/>
        </p:blipFill>
        <p:spPr>
          <a:xfrm>
            <a:off x="0" y="0"/>
            <a:ext cx="9142560" cy="6856560"/>
          </a:xfrm>
          <a:prstGeom prst="rect">
            <a:avLst/>
          </a:prstGeom>
          <a:ln w="0">
            <a:noFill/>
          </a:ln>
        </p:spPr>
      </p:pic>
      <p:grpSp>
        <p:nvGrpSpPr>
          <p:cNvPr id="10" name="Grouper 9"/>
          <p:cNvGrpSpPr/>
          <p:nvPr/>
        </p:nvGrpSpPr>
        <p:grpSpPr>
          <a:xfrm>
            <a:off x="3184200" y="2238120"/>
            <a:ext cx="524880" cy="171000"/>
            <a:chOff x="3184200" y="2238120"/>
            <a:chExt cx="524880" cy="171000"/>
          </a:xfrm>
        </p:grpSpPr>
        <p:sp>
          <p:nvSpPr>
            <p:cNvPr id="11" name="Rectangle 4"/>
            <p:cNvSpPr/>
            <p:nvPr/>
          </p:nvSpPr>
          <p:spPr>
            <a:xfrm>
              <a:off x="3184200" y="2238120"/>
              <a:ext cx="82080" cy="17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rgbClr val="FFFFFF"/>
                </a:solidFill>
                <a:latin typeface="Arial"/>
                <a:ea typeface="DejaVu Sans"/>
              </a:endParaRPr>
            </a:p>
          </p:txBody>
        </p:sp>
        <p:sp>
          <p:nvSpPr>
            <p:cNvPr id="12" name="Rectangle 5"/>
            <p:cNvSpPr/>
            <p:nvPr/>
          </p:nvSpPr>
          <p:spPr>
            <a:xfrm>
              <a:off x="3225600" y="2323800"/>
              <a:ext cx="483480" cy="8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0680" rIns="90000" bIns="40680" anchor="ctr">
              <a:noAutofit/>
            </a:bodyPr>
            <a:lstStyle/>
            <a:p>
              <a:pPr algn="ctr" defTabSz="914400">
                <a:lnSpc>
                  <a:spcPct val="100000"/>
                </a:lnSpc>
              </a:pPr>
              <a:endParaRPr lang="fr-FR" sz="1800" b="0" strike="noStrike" spc="-1">
                <a:solidFill>
                  <a:srgbClr val="FFFFFF"/>
                </a:solidFill>
                <a:latin typeface="Arial"/>
                <a:ea typeface="DejaVu Sans"/>
              </a:endParaRPr>
            </a:p>
          </p:txBody>
        </p:sp>
      </p:grpSp>
      <p:pic>
        <p:nvPicPr>
          <p:cNvPr id="13" name="Image 10"/>
          <p:cNvPicPr/>
          <p:nvPr/>
        </p:nvPicPr>
        <p:blipFill>
          <a:blip r:embed="rId5"/>
          <a:stretch/>
        </p:blipFill>
        <p:spPr>
          <a:xfrm>
            <a:off x="0" y="0"/>
            <a:ext cx="9143280" cy="6857280"/>
          </a:xfrm>
          <a:prstGeom prst="rect">
            <a:avLst/>
          </a:prstGeom>
          <a:ln w="0">
            <a:noFill/>
          </a:ln>
        </p:spPr>
      </p:pic>
      <p:sp>
        <p:nvSpPr>
          <p:cNvPr id="14"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15" name="PlaceHolder 2"/>
          <p:cNvSpPr>
            <a:spLocks noGrp="1"/>
          </p:cNvSpPr>
          <p:nvPr>
            <p:ph type="body"/>
          </p:nvPr>
        </p:nvSpPr>
        <p:spPr>
          <a:xfrm>
            <a:off x="457200" y="160452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6" name="PlaceHolder 3"/>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88" name="Image 9"/>
          <p:cNvPicPr/>
          <p:nvPr/>
        </p:nvPicPr>
        <p:blipFill>
          <a:blip r:embed="rId3"/>
          <a:stretch/>
        </p:blipFill>
        <p:spPr>
          <a:xfrm>
            <a:off x="324000" y="6066000"/>
            <a:ext cx="687600" cy="689040"/>
          </a:xfrm>
          <a:prstGeom prst="rect">
            <a:avLst/>
          </a:prstGeom>
          <a:ln w="0">
            <a:noFill/>
          </a:ln>
        </p:spPr>
      </p:pic>
      <p:pic>
        <p:nvPicPr>
          <p:cNvPr id="189" name="Image 3"/>
          <p:cNvPicPr/>
          <p:nvPr/>
        </p:nvPicPr>
        <p:blipFill>
          <a:blip r:embed="rId4"/>
          <a:stretch/>
        </p:blipFill>
        <p:spPr>
          <a:xfrm>
            <a:off x="0" y="-11160"/>
            <a:ext cx="9142560" cy="189000"/>
          </a:xfrm>
          <a:prstGeom prst="rect">
            <a:avLst/>
          </a:prstGeom>
          <a:ln w="0">
            <a:noFill/>
          </a:ln>
        </p:spPr>
      </p:pic>
      <p:sp>
        <p:nvSpPr>
          <p:cNvPr id="190"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6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92" name="Image 9"/>
          <p:cNvPicPr/>
          <p:nvPr/>
        </p:nvPicPr>
        <p:blipFill>
          <a:blip r:embed="rId3"/>
          <a:stretch/>
        </p:blipFill>
        <p:spPr>
          <a:xfrm>
            <a:off x="324000" y="6066000"/>
            <a:ext cx="687600" cy="689040"/>
          </a:xfrm>
          <a:prstGeom prst="rect">
            <a:avLst/>
          </a:prstGeom>
          <a:ln w="0">
            <a:noFill/>
          </a:ln>
        </p:spPr>
      </p:pic>
      <p:pic>
        <p:nvPicPr>
          <p:cNvPr id="193" name="Image 3"/>
          <p:cNvPicPr/>
          <p:nvPr/>
        </p:nvPicPr>
        <p:blipFill>
          <a:blip r:embed="rId4"/>
          <a:stretch/>
        </p:blipFill>
        <p:spPr>
          <a:xfrm>
            <a:off x="0" y="-11160"/>
            <a:ext cx="9142560" cy="18900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94" name="Image 9"/>
          <p:cNvPicPr/>
          <p:nvPr/>
        </p:nvPicPr>
        <p:blipFill>
          <a:blip r:embed="rId3"/>
          <a:stretch/>
        </p:blipFill>
        <p:spPr>
          <a:xfrm>
            <a:off x="324000" y="6066000"/>
            <a:ext cx="687600" cy="689040"/>
          </a:xfrm>
          <a:prstGeom prst="rect">
            <a:avLst/>
          </a:prstGeom>
          <a:ln w="0">
            <a:noFill/>
          </a:ln>
        </p:spPr>
      </p:pic>
      <p:pic>
        <p:nvPicPr>
          <p:cNvPr id="195" name="Image 3"/>
          <p:cNvPicPr/>
          <p:nvPr/>
        </p:nvPicPr>
        <p:blipFill>
          <a:blip r:embed="rId4"/>
          <a:stretch/>
        </p:blipFill>
        <p:spPr>
          <a:xfrm>
            <a:off x="0" y="-11160"/>
            <a:ext cx="9142560" cy="189000"/>
          </a:xfrm>
          <a:prstGeom prst="rect">
            <a:avLst/>
          </a:prstGeom>
          <a:ln w="0">
            <a:noFill/>
          </a:ln>
        </p:spPr>
      </p:pic>
      <p:sp>
        <p:nvSpPr>
          <p:cNvPr id="196"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197"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98"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199"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9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4" name="Image 9"/>
          <p:cNvPicPr/>
          <p:nvPr/>
        </p:nvPicPr>
        <p:blipFill>
          <a:blip r:embed="rId3"/>
          <a:stretch/>
        </p:blipFill>
        <p:spPr>
          <a:xfrm>
            <a:off x="324000" y="6066000"/>
            <a:ext cx="687600" cy="689040"/>
          </a:xfrm>
          <a:prstGeom prst="rect">
            <a:avLst/>
          </a:prstGeom>
          <a:ln w="0">
            <a:noFill/>
          </a:ln>
        </p:spPr>
      </p:pic>
      <p:pic>
        <p:nvPicPr>
          <p:cNvPr id="205" name="Image 3"/>
          <p:cNvPicPr/>
          <p:nvPr/>
        </p:nvPicPr>
        <p:blipFill>
          <a:blip r:embed="rId4"/>
          <a:stretch/>
        </p:blipFill>
        <p:spPr>
          <a:xfrm>
            <a:off x="0" y="-11160"/>
            <a:ext cx="9142560" cy="189000"/>
          </a:xfrm>
          <a:prstGeom prst="rect">
            <a:avLst/>
          </a:prstGeom>
          <a:ln w="0">
            <a:noFill/>
          </a:ln>
        </p:spPr>
      </p:pic>
      <p:sp>
        <p:nvSpPr>
          <p:cNvPr id="206"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207"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08"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09" name="PlaceHolder 4"/>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9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14" name="Image 9"/>
          <p:cNvPicPr/>
          <p:nvPr/>
        </p:nvPicPr>
        <p:blipFill>
          <a:blip r:embed="rId3"/>
          <a:stretch/>
        </p:blipFill>
        <p:spPr>
          <a:xfrm>
            <a:off x="324000" y="6066000"/>
            <a:ext cx="687600" cy="689040"/>
          </a:xfrm>
          <a:prstGeom prst="rect">
            <a:avLst/>
          </a:prstGeom>
          <a:ln w="0">
            <a:noFill/>
          </a:ln>
        </p:spPr>
      </p:pic>
      <p:pic>
        <p:nvPicPr>
          <p:cNvPr id="215" name="Image 3"/>
          <p:cNvPicPr/>
          <p:nvPr/>
        </p:nvPicPr>
        <p:blipFill>
          <a:blip r:embed="rId4"/>
          <a:stretch/>
        </p:blipFill>
        <p:spPr>
          <a:xfrm>
            <a:off x="0" y="-11160"/>
            <a:ext cx="9142560" cy="189000"/>
          </a:xfrm>
          <a:prstGeom prst="rect">
            <a:avLst/>
          </a:prstGeom>
          <a:ln w="0">
            <a:noFill/>
          </a:ln>
        </p:spPr>
      </p:pic>
      <p:sp>
        <p:nvSpPr>
          <p:cNvPr id="216"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217"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18"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19" name="PlaceHolder 4"/>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9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24" name="Image 12"/>
          <p:cNvPicPr/>
          <p:nvPr/>
        </p:nvPicPr>
        <p:blipFill>
          <a:blip r:embed="rId3"/>
          <a:stretch/>
        </p:blipFill>
        <p:spPr>
          <a:xfrm>
            <a:off x="324000" y="6066000"/>
            <a:ext cx="687600" cy="689040"/>
          </a:xfrm>
          <a:prstGeom prst="rect">
            <a:avLst/>
          </a:prstGeom>
          <a:ln w="0">
            <a:noFill/>
          </a:ln>
        </p:spPr>
      </p:pic>
      <p:sp>
        <p:nvSpPr>
          <p:cNvPr id="22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226"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2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20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9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27" name="Image 12"/>
          <p:cNvPicPr/>
          <p:nvPr/>
        </p:nvPicPr>
        <p:blipFill>
          <a:blip r:embed="rId3"/>
          <a:stretch/>
        </p:blipFill>
        <p:spPr>
          <a:xfrm>
            <a:off x="324000" y="6066000"/>
            <a:ext cx="687600" cy="689040"/>
          </a:xfrm>
          <a:prstGeom prst="rect">
            <a:avLst/>
          </a:prstGeom>
          <a:ln w="0">
            <a:noFill/>
          </a:ln>
        </p:spPr>
      </p:pic>
      <p:sp>
        <p:nvSpPr>
          <p:cNvPr id="228"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229" name="PlaceHolder 2"/>
          <p:cNvSpPr>
            <a:spLocks noGrp="1"/>
          </p:cNvSpPr>
          <p:nvPr>
            <p:ph type="body"/>
          </p:nvPr>
        </p:nvSpPr>
        <p:spPr>
          <a:xfrm>
            <a:off x="457200" y="160452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30" name="PlaceHolder 3"/>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9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34" name="Image 12"/>
          <p:cNvPicPr/>
          <p:nvPr/>
        </p:nvPicPr>
        <p:blipFill>
          <a:blip r:embed="rId3"/>
          <a:stretch/>
        </p:blipFill>
        <p:spPr>
          <a:xfrm>
            <a:off x="324000" y="6066000"/>
            <a:ext cx="687600" cy="689040"/>
          </a:xfrm>
          <a:prstGeom prst="rect">
            <a:avLst/>
          </a:prstGeom>
          <a:ln w="0">
            <a:noFill/>
          </a:ln>
        </p:spPr>
      </p:pic>
      <p:sp>
        <p:nvSpPr>
          <p:cNvPr id="235"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236"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37"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38"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39" name="PlaceHolder 5"/>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0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45" name="Image 12"/>
          <p:cNvPicPr/>
          <p:nvPr/>
        </p:nvPicPr>
        <p:blipFill>
          <a:blip r:embed="rId3"/>
          <a:stretch/>
        </p:blipFill>
        <p:spPr>
          <a:xfrm>
            <a:off x="324000" y="6066000"/>
            <a:ext cx="687600" cy="689040"/>
          </a:xfrm>
          <a:prstGeom prst="rect">
            <a:avLst/>
          </a:prstGeom>
          <a:ln w="0">
            <a:noFill/>
          </a:ln>
        </p:spPr>
      </p:pic>
      <p:sp>
        <p:nvSpPr>
          <p:cNvPr id="246"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247" name="PlaceHolder 2"/>
          <p:cNvSpPr>
            <a:spLocks noGrp="1"/>
          </p:cNvSpPr>
          <p:nvPr>
            <p:ph type="body"/>
          </p:nvPr>
        </p:nvSpPr>
        <p:spPr>
          <a:xfrm>
            <a:off x="45720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48" name="PlaceHolder 3"/>
          <p:cNvSpPr>
            <a:spLocks noGrp="1"/>
          </p:cNvSpPr>
          <p:nvPr>
            <p:ph type="body"/>
          </p:nvPr>
        </p:nvSpPr>
        <p:spPr>
          <a:xfrm>
            <a:off x="323964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49" name="PlaceHolder 4"/>
          <p:cNvSpPr>
            <a:spLocks noGrp="1"/>
          </p:cNvSpPr>
          <p:nvPr>
            <p:ph type="body"/>
          </p:nvPr>
        </p:nvSpPr>
        <p:spPr>
          <a:xfrm>
            <a:off x="602208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50" name="PlaceHolder 5"/>
          <p:cNvSpPr>
            <a:spLocks noGrp="1"/>
          </p:cNvSpPr>
          <p:nvPr>
            <p:ph type="body"/>
          </p:nvPr>
        </p:nvSpPr>
        <p:spPr>
          <a:xfrm>
            <a:off x="45720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51" name="PlaceHolder 6"/>
          <p:cNvSpPr>
            <a:spLocks noGrp="1"/>
          </p:cNvSpPr>
          <p:nvPr>
            <p:ph type="body"/>
          </p:nvPr>
        </p:nvSpPr>
        <p:spPr>
          <a:xfrm>
            <a:off x="323964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52" name="PlaceHolder 7"/>
          <p:cNvSpPr>
            <a:spLocks noGrp="1"/>
          </p:cNvSpPr>
          <p:nvPr>
            <p:ph type="body"/>
          </p:nvPr>
        </p:nvSpPr>
        <p:spPr>
          <a:xfrm>
            <a:off x="602208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0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53" name="Image 12"/>
          <p:cNvPicPr/>
          <p:nvPr/>
        </p:nvPicPr>
        <p:blipFill>
          <a:blip r:embed="rId3"/>
          <a:stretch/>
        </p:blipFill>
        <p:spPr>
          <a:xfrm>
            <a:off x="324000" y="6066000"/>
            <a:ext cx="687600" cy="689040"/>
          </a:xfrm>
          <a:prstGeom prst="rect">
            <a:avLst/>
          </a:prstGeom>
          <a:ln w="0">
            <a:noFill/>
          </a:ln>
        </p:spPr>
      </p:pic>
      <p:sp>
        <p:nvSpPr>
          <p:cNvPr id="254"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255"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2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20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0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 name="Image 12"/>
          <p:cNvPicPr/>
          <p:nvPr/>
        </p:nvPicPr>
        <p:blipFill>
          <a:blip r:embed="rId3"/>
          <a:stretch/>
        </p:blipFill>
        <p:spPr>
          <a:xfrm>
            <a:off x="324000" y="6066000"/>
            <a:ext cx="687600" cy="689040"/>
          </a:xfrm>
          <a:prstGeom prst="rect">
            <a:avLst/>
          </a:prstGeom>
          <a:ln w="0">
            <a:noFill/>
          </a:ln>
        </p:spPr>
      </p:pic>
      <p:pic>
        <p:nvPicPr>
          <p:cNvPr id="21" name="Image 6"/>
          <p:cNvPicPr/>
          <p:nvPr/>
        </p:nvPicPr>
        <p:blipFill>
          <a:blip r:embed="rId4"/>
          <a:stretch/>
        </p:blipFill>
        <p:spPr>
          <a:xfrm>
            <a:off x="0" y="0"/>
            <a:ext cx="9142560" cy="6856560"/>
          </a:xfrm>
          <a:prstGeom prst="rect">
            <a:avLst/>
          </a:prstGeom>
          <a:ln w="0">
            <a:noFill/>
          </a:ln>
        </p:spPr>
      </p:pic>
      <p:grpSp>
        <p:nvGrpSpPr>
          <p:cNvPr id="22" name="Grouper 9"/>
          <p:cNvGrpSpPr/>
          <p:nvPr/>
        </p:nvGrpSpPr>
        <p:grpSpPr>
          <a:xfrm>
            <a:off x="3184200" y="2238120"/>
            <a:ext cx="524880" cy="171000"/>
            <a:chOff x="3184200" y="2238120"/>
            <a:chExt cx="524880" cy="171000"/>
          </a:xfrm>
        </p:grpSpPr>
        <p:sp>
          <p:nvSpPr>
            <p:cNvPr id="23" name="Rectangle 4"/>
            <p:cNvSpPr/>
            <p:nvPr/>
          </p:nvSpPr>
          <p:spPr>
            <a:xfrm>
              <a:off x="3184200" y="2238120"/>
              <a:ext cx="82080" cy="17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rgbClr val="FFFFFF"/>
                </a:solidFill>
                <a:latin typeface="Arial"/>
                <a:ea typeface="DejaVu Sans"/>
              </a:endParaRPr>
            </a:p>
          </p:txBody>
        </p:sp>
        <p:sp>
          <p:nvSpPr>
            <p:cNvPr id="24" name="Rectangle 5"/>
            <p:cNvSpPr/>
            <p:nvPr/>
          </p:nvSpPr>
          <p:spPr>
            <a:xfrm>
              <a:off x="3225600" y="2323800"/>
              <a:ext cx="483480" cy="8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0680" rIns="90000" bIns="40680" anchor="ctr">
              <a:noAutofit/>
            </a:bodyPr>
            <a:lstStyle/>
            <a:p>
              <a:pPr algn="ctr" defTabSz="914400">
                <a:lnSpc>
                  <a:spcPct val="100000"/>
                </a:lnSpc>
              </a:pPr>
              <a:endParaRPr lang="fr-FR" sz="1800" b="0" strike="noStrike" spc="-1">
                <a:solidFill>
                  <a:srgbClr val="FFFFFF"/>
                </a:solidFill>
                <a:latin typeface="Arial"/>
                <a:ea typeface="DejaVu Sans"/>
              </a:endParaRPr>
            </a:p>
          </p:txBody>
        </p:sp>
      </p:grpSp>
      <p:pic>
        <p:nvPicPr>
          <p:cNvPr id="25" name="Image 10"/>
          <p:cNvPicPr/>
          <p:nvPr/>
        </p:nvPicPr>
        <p:blipFill>
          <a:blip r:embed="rId5"/>
          <a:stretch/>
        </p:blipFill>
        <p:spPr>
          <a:xfrm>
            <a:off x="0" y="0"/>
            <a:ext cx="9143280" cy="6857280"/>
          </a:xfrm>
          <a:prstGeom prst="rect">
            <a:avLst/>
          </a:prstGeom>
          <a:ln w="0">
            <a:noFill/>
          </a:ln>
        </p:spPr>
      </p:pic>
      <p:sp>
        <p:nvSpPr>
          <p:cNvPr id="26"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27"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8"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9"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0" name="PlaceHolder 5"/>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58" name="Image 12"/>
          <p:cNvPicPr/>
          <p:nvPr/>
        </p:nvPicPr>
        <p:blipFill>
          <a:blip r:embed="rId3"/>
          <a:stretch/>
        </p:blipFill>
        <p:spPr>
          <a:xfrm>
            <a:off x="324000" y="6066000"/>
            <a:ext cx="687600" cy="689040"/>
          </a:xfrm>
          <a:prstGeom prst="rect">
            <a:avLst/>
          </a:prstGeom>
          <a:ln w="0">
            <a:noFill/>
          </a:ln>
        </p:spPr>
      </p:pic>
      <p:sp>
        <p:nvSpPr>
          <p:cNvPr id="259"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260" name="PlaceHolder 2"/>
          <p:cNvSpPr>
            <a:spLocks noGrp="1"/>
          </p:cNvSpPr>
          <p:nvPr>
            <p:ph type="body"/>
          </p:nvPr>
        </p:nvSpPr>
        <p:spPr>
          <a:xfrm>
            <a:off x="457200" y="1604520"/>
            <a:ext cx="822888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0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63" name="Image 12"/>
          <p:cNvPicPr/>
          <p:nvPr/>
        </p:nvPicPr>
        <p:blipFill>
          <a:blip r:embed="rId3"/>
          <a:stretch/>
        </p:blipFill>
        <p:spPr>
          <a:xfrm>
            <a:off x="324000" y="6066000"/>
            <a:ext cx="687600" cy="689040"/>
          </a:xfrm>
          <a:prstGeom prst="rect">
            <a:avLst/>
          </a:prstGeom>
          <a:ln w="0">
            <a:noFill/>
          </a:ln>
        </p:spPr>
      </p:pic>
      <p:sp>
        <p:nvSpPr>
          <p:cNvPr id="264"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265"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66"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0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70" name="Image 12"/>
          <p:cNvPicPr/>
          <p:nvPr/>
        </p:nvPicPr>
        <p:blipFill>
          <a:blip r:embed="rId3"/>
          <a:stretch/>
        </p:blipFill>
        <p:spPr>
          <a:xfrm>
            <a:off x="324000" y="6066000"/>
            <a:ext cx="687600" cy="689040"/>
          </a:xfrm>
          <a:prstGeom prst="rect">
            <a:avLst/>
          </a:prstGeom>
          <a:ln w="0">
            <a:noFill/>
          </a:ln>
        </p:spPr>
      </p:pic>
      <p:sp>
        <p:nvSpPr>
          <p:cNvPr id="271"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71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73" name="Image 12"/>
          <p:cNvPicPr/>
          <p:nvPr/>
        </p:nvPicPr>
        <p:blipFill>
          <a:blip r:embed="rId3"/>
          <a:stretch/>
        </p:blipFill>
        <p:spPr>
          <a:xfrm>
            <a:off x="324000" y="6066000"/>
            <a:ext cx="687600" cy="68904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71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74" name="Image 12"/>
          <p:cNvPicPr/>
          <p:nvPr/>
        </p:nvPicPr>
        <p:blipFill>
          <a:blip r:embed="rId3"/>
          <a:stretch/>
        </p:blipFill>
        <p:spPr>
          <a:xfrm>
            <a:off x="324000" y="6066000"/>
            <a:ext cx="687600" cy="689040"/>
          </a:xfrm>
          <a:prstGeom prst="rect">
            <a:avLst/>
          </a:prstGeom>
          <a:ln w="0">
            <a:noFill/>
          </a:ln>
        </p:spPr>
      </p:pic>
      <p:sp>
        <p:nvSpPr>
          <p:cNvPr id="275"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276"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77"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78"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1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83" name="Image 12"/>
          <p:cNvPicPr/>
          <p:nvPr/>
        </p:nvPicPr>
        <p:blipFill>
          <a:blip r:embed="rId3"/>
          <a:stretch/>
        </p:blipFill>
        <p:spPr>
          <a:xfrm>
            <a:off x="324000" y="6066000"/>
            <a:ext cx="687600" cy="689040"/>
          </a:xfrm>
          <a:prstGeom prst="rect">
            <a:avLst/>
          </a:prstGeom>
          <a:ln w="0">
            <a:noFill/>
          </a:ln>
        </p:spPr>
      </p:pic>
      <p:sp>
        <p:nvSpPr>
          <p:cNvPr id="284"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285"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86"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87" name="PlaceHolder 4"/>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1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92" name="Image 12"/>
          <p:cNvPicPr/>
          <p:nvPr/>
        </p:nvPicPr>
        <p:blipFill>
          <a:blip r:embed="rId3"/>
          <a:stretch/>
        </p:blipFill>
        <p:spPr>
          <a:xfrm>
            <a:off x="324000" y="6066000"/>
            <a:ext cx="687600" cy="689040"/>
          </a:xfrm>
          <a:prstGeom prst="rect">
            <a:avLst/>
          </a:prstGeom>
          <a:ln w="0">
            <a:noFill/>
          </a:ln>
        </p:spPr>
      </p:pic>
      <p:sp>
        <p:nvSpPr>
          <p:cNvPr id="293"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294"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95"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296" name="PlaceHolder 4"/>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1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01" name="Image 9"/>
          <p:cNvPicPr/>
          <p:nvPr/>
        </p:nvPicPr>
        <p:blipFill>
          <a:blip r:embed="rId3"/>
          <a:stretch/>
        </p:blipFill>
        <p:spPr>
          <a:xfrm>
            <a:off x="324000" y="6066000"/>
            <a:ext cx="687600" cy="689040"/>
          </a:xfrm>
          <a:prstGeom prst="rect">
            <a:avLst/>
          </a:prstGeom>
          <a:ln w="0">
            <a:noFill/>
          </a:ln>
        </p:spPr>
      </p:pic>
      <p:pic>
        <p:nvPicPr>
          <p:cNvPr id="302" name="Image 3"/>
          <p:cNvPicPr/>
          <p:nvPr/>
        </p:nvPicPr>
        <p:blipFill>
          <a:blip r:embed="rId4"/>
          <a:stretch/>
        </p:blipFill>
        <p:spPr>
          <a:xfrm>
            <a:off x="0" y="-11160"/>
            <a:ext cx="9142560" cy="189000"/>
          </a:xfrm>
          <a:prstGeom prst="rect">
            <a:avLst/>
          </a:prstGeom>
          <a:ln w="0">
            <a:noFill/>
          </a:ln>
        </p:spPr>
      </p:pic>
      <p:sp>
        <p:nvSpPr>
          <p:cNvPr id="30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304"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2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20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2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05" name="Image 9"/>
          <p:cNvPicPr/>
          <p:nvPr/>
        </p:nvPicPr>
        <p:blipFill>
          <a:blip r:embed="rId3"/>
          <a:stretch/>
        </p:blipFill>
        <p:spPr>
          <a:xfrm>
            <a:off x="324000" y="6066000"/>
            <a:ext cx="687600" cy="689040"/>
          </a:xfrm>
          <a:prstGeom prst="rect">
            <a:avLst/>
          </a:prstGeom>
          <a:ln w="0">
            <a:noFill/>
          </a:ln>
        </p:spPr>
      </p:pic>
      <p:pic>
        <p:nvPicPr>
          <p:cNvPr id="306" name="Image 3"/>
          <p:cNvPicPr/>
          <p:nvPr/>
        </p:nvPicPr>
        <p:blipFill>
          <a:blip r:embed="rId4"/>
          <a:stretch/>
        </p:blipFill>
        <p:spPr>
          <a:xfrm>
            <a:off x="0" y="-11160"/>
            <a:ext cx="9142560" cy="189000"/>
          </a:xfrm>
          <a:prstGeom prst="rect">
            <a:avLst/>
          </a:prstGeom>
          <a:ln w="0">
            <a:noFill/>
          </a:ln>
        </p:spPr>
      </p:pic>
      <p:sp>
        <p:nvSpPr>
          <p:cNvPr id="307"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308" name="PlaceHolder 2"/>
          <p:cNvSpPr>
            <a:spLocks noGrp="1"/>
          </p:cNvSpPr>
          <p:nvPr>
            <p:ph type="body"/>
          </p:nvPr>
        </p:nvSpPr>
        <p:spPr>
          <a:xfrm>
            <a:off x="457200" y="160452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09" name="PlaceHolder 3"/>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2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13" name="Image 9"/>
          <p:cNvPicPr/>
          <p:nvPr/>
        </p:nvPicPr>
        <p:blipFill>
          <a:blip r:embed="rId3"/>
          <a:stretch/>
        </p:blipFill>
        <p:spPr>
          <a:xfrm>
            <a:off x="324000" y="6066000"/>
            <a:ext cx="687600" cy="689040"/>
          </a:xfrm>
          <a:prstGeom prst="rect">
            <a:avLst/>
          </a:prstGeom>
          <a:ln w="0">
            <a:noFill/>
          </a:ln>
        </p:spPr>
      </p:pic>
      <p:pic>
        <p:nvPicPr>
          <p:cNvPr id="314" name="Image 3"/>
          <p:cNvPicPr/>
          <p:nvPr/>
        </p:nvPicPr>
        <p:blipFill>
          <a:blip r:embed="rId4"/>
          <a:stretch/>
        </p:blipFill>
        <p:spPr>
          <a:xfrm>
            <a:off x="0" y="-11160"/>
            <a:ext cx="9142560" cy="189000"/>
          </a:xfrm>
          <a:prstGeom prst="rect">
            <a:avLst/>
          </a:prstGeom>
          <a:ln w="0">
            <a:noFill/>
          </a:ln>
        </p:spPr>
      </p:pic>
      <p:sp>
        <p:nvSpPr>
          <p:cNvPr id="315"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316"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17"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18"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19" name="PlaceHolder 5"/>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2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6" name="Image 12"/>
          <p:cNvPicPr/>
          <p:nvPr/>
        </p:nvPicPr>
        <p:blipFill>
          <a:blip r:embed="rId3"/>
          <a:stretch/>
        </p:blipFill>
        <p:spPr>
          <a:xfrm>
            <a:off x="324000" y="6066000"/>
            <a:ext cx="687600" cy="689040"/>
          </a:xfrm>
          <a:prstGeom prst="rect">
            <a:avLst/>
          </a:prstGeom>
          <a:ln w="0">
            <a:noFill/>
          </a:ln>
        </p:spPr>
      </p:pic>
      <p:pic>
        <p:nvPicPr>
          <p:cNvPr id="37" name="Image 6"/>
          <p:cNvPicPr/>
          <p:nvPr/>
        </p:nvPicPr>
        <p:blipFill>
          <a:blip r:embed="rId4"/>
          <a:stretch/>
        </p:blipFill>
        <p:spPr>
          <a:xfrm>
            <a:off x="0" y="0"/>
            <a:ext cx="9142560" cy="6856560"/>
          </a:xfrm>
          <a:prstGeom prst="rect">
            <a:avLst/>
          </a:prstGeom>
          <a:ln w="0">
            <a:noFill/>
          </a:ln>
        </p:spPr>
      </p:pic>
      <p:grpSp>
        <p:nvGrpSpPr>
          <p:cNvPr id="38" name="Grouper 9"/>
          <p:cNvGrpSpPr/>
          <p:nvPr/>
        </p:nvGrpSpPr>
        <p:grpSpPr>
          <a:xfrm>
            <a:off x="3184200" y="2238120"/>
            <a:ext cx="524880" cy="171000"/>
            <a:chOff x="3184200" y="2238120"/>
            <a:chExt cx="524880" cy="171000"/>
          </a:xfrm>
        </p:grpSpPr>
        <p:sp>
          <p:nvSpPr>
            <p:cNvPr id="39" name="Rectangle 4"/>
            <p:cNvSpPr/>
            <p:nvPr/>
          </p:nvSpPr>
          <p:spPr>
            <a:xfrm>
              <a:off x="3184200" y="2238120"/>
              <a:ext cx="82080" cy="17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rgbClr val="FFFFFF"/>
                </a:solidFill>
                <a:latin typeface="Arial"/>
                <a:ea typeface="DejaVu Sans"/>
              </a:endParaRPr>
            </a:p>
          </p:txBody>
        </p:sp>
        <p:sp>
          <p:nvSpPr>
            <p:cNvPr id="40" name="Rectangle 5"/>
            <p:cNvSpPr/>
            <p:nvPr/>
          </p:nvSpPr>
          <p:spPr>
            <a:xfrm>
              <a:off x="3225600" y="2323800"/>
              <a:ext cx="483480" cy="8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0680" rIns="90000" bIns="40680" anchor="ctr">
              <a:noAutofit/>
            </a:bodyPr>
            <a:lstStyle/>
            <a:p>
              <a:pPr algn="ctr" defTabSz="914400">
                <a:lnSpc>
                  <a:spcPct val="100000"/>
                </a:lnSpc>
              </a:pPr>
              <a:endParaRPr lang="fr-FR" sz="1800" b="0" strike="noStrike" spc="-1">
                <a:solidFill>
                  <a:srgbClr val="FFFFFF"/>
                </a:solidFill>
                <a:latin typeface="Arial"/>
                <a:ea typeface="DejaVu Sans"/>
              </a:endParaRPr>
            </a:p>
          </p:txBody>
        </p:sp>
      </p:grpSp>
      <p:pic>
        <p:nvPicPr>
          <p:cNvPr id="41" name="Image 10"/>
          <p:cNvPicPr/>
          <p:nvPr/>
        </p:nvPicPr>
        <p:blipFill>
          <a:blip r:embed="rId5"/>
          <a:stretch/>
        </p:blipFill>
        <p:spPr>
          <a:xfrm>
            <a:off x="0" y="0"/>
            <a:ext cx="9143280" cy="6857280"/>
          </a:xfrm>
          <a:prstGeom prst="rect">
            <a:avLst/>
          </a:prstGeom>
          <a:ln w="0">
            <a:noFill/>
          </a:ln>
        </p:spPr>
      </p:pic>
      <p:sp>
        <p:nvSpPr>
          <p:cNvPr id="42"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43" name="PlaceHolder 2"/>
          <p:cNvSpPr>
            <a:spLocks noGrp="1"/>
          </p:cNvSpPr>
          <p:nvPr>
            <p:ph type="body"/>
          </p:nvPr>
        </p:nvSpPr>
        <p:spPr>
          <a:xfrm>
            <a:off x="45720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4" name="PlaceHolder 3"/>
          <p:cNvSpPr>
            <a:spLocks noGrp="1"/>
          </p:cNvSpPr>
          <p:nvPr>
            <p:ph type="body"/>
          </p:nvPr>
        </p:nvSpPr>
        <p:spPr>
          <a:xfrm>
            <a:off x="323964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5" name="PlaceHolder 4"/>
          <p:cNvSpPr>
            <a:spLocks noGrp="1"/>
          </p:cNvSpPr>
          <p:nvPr>
            <p:ph type="body"/>
          </p:nvPr>
        </p:nvSpPr>
        <p:spPr>
          <a:xfrm>
            <a:off x="602208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6" name="PlaceHolder 5"/>
          <p:cNvSpPr>
            <a:spLocks noGrp="1"/>
          </p:cNvSpPr>
          <p:nvPr>
            <p:ph type="body"/>
          </p:nvPr>
        </p:nvSpPr>
        <p:spPr>
          <a:xfrm>
            <a:off x="45720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7" name="PlaceHolder 6"/>
          <p:cNvSpPr>
            <a:spLocks noGrp="1"/>
          </p:cNvSpPr>
          <p:nvPr>
            <p:ph type="body"/>
          </p:nvPr>
        </p:nvSpPr>
        <p:spPr>
          <a:xfrm>
            <a:off x="323964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8" name="PlaceHolder 7"/>
          <p:cNvSpPr>
            <a:spLocks noGrp="1"/>
          </p:cNvSpPr>
          <p:nvPr>
            <p:ph type="body"/>
          </p:nvPr>
        </p:nvSpPr>
        <p:spPr>
          <a:xfrm>
            <a:off x="602208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25" name="Image 9"/>
          <p:cNvPicPr/>
          <p:nvPr/>
        </p:nvPicPr>
        <p:blipFill>
          <a:blip r:embed="rId3"/>
          <a:stretch/>
        </p:blipFill>
        <p:spPr>
          <a:xfrm>
            <a:off x="324000" y="6066000"/>
            <a:ext cx="687600" cy="689040"/>
          </a:xfrm>
          <a:prstGeom prst="rect">
            <a:avLst/>
          </a:prstGeom>
          <a:ln w="0">
            <a:noFill/>
          </a:ln>
        </p:spPr>
      </p:pic>
      <p:pic>
        <p:nvPicPr>
          <p:cNvPr id="326" name="Image 3"/>
          <p:cNvPicPr/>
          <p:nvPr/>
        </p:nvPicPr>
        <p:blipFill>
          <a:blip r:embed="rId4"/>
          <a:stretch/>
        </p:blipFill>
        <p:spPr>
          <a:xfrm>
            <a:off x="0" y="-11160"/>
            <a:ext cx="9142560" cy="189000"/>
          </a:xfrm>
          <a:prstGeom prst="rect">
            <a:avLst/>
          </a:prstGeom>
          <a:ln w="0">
            <a:noFill/>
          </a:ln>
        </p:spPr>
      </p:pic>
      <p:sp>
        <p:nvSpPr>
          <p:cNvPr id="327"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328" name="PlaceHolder 2"/>
          <p:cNvSpPr>
            <a:spLocks noGrp="1"/>
          </p:cNvSpPr>
          <p:nvPr>
            <p:ph type="body"/>
          </p:nvPr>
        </p:nvSpPr>
        <p:spPr>
          <a:xfrm>
            <a:off x="45720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29" name="PlaceHolder 3"/>
          <p:cNvSpPr>
            <a:spLocks noGrp="1"/>
          </p:cNvSpPr>
          <p:nvPr>
            <p:ph type="body"/>
          </p:nvPr>
        </p:nvSpPr>
        <p:spPr>
          <a:xfrm>
            <a:off x="323964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30" name="PlaceHolder 4"/>
          <p:cNvSpPr>
            <a:spLocks noGrp="1"/>
          </p:cNvSpPr>
          <p:nvPr>
            <p:ph type="body"/>
          </p:nvPr>
        </p:nvSpPr>
        <p:spPr>
          <a:xfrm>
            <a:off x="602208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31" name="PlaceHolder 5"/>
          <p:cNvSpPr>
            <a:spLocks noGrp="1"/>
          </p:cNvSpPr>
          <p:nvPr>
            <p:ph type="body"/>
          </p:nvPr>
        </p:nvSpPr>
        <p:spPr>
          <a:xfrm>
            <a:off x="45720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32" name="PlaceHolder 6"/>
          <p:cNvSpPr>
            <a:spLocks noGrp="1"/>
          </p:cNvSpPr>
          <p:nvPr>
            <p:ph type="body"/>
          </p:nvPr>
        </p:nvSpPr>
        <p:spPr>
          <a:xfrm>
            <a:off x="323964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33" name="PlaceHolder 7"/>
          <p:cNvSpPr>
            <a:spLocks noGrp="1"/>
          </p:cNvSpPr>
          <p:nvPr>
            <p:ph type="body"/>
          </p:nvPr>
        </p:nvSpPr>
        <p:spPr>
          <a:xfrm>
            <a:off x="602208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2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34" name="Image 9"/>
          <p:cNvPicPr/>
          <p:nvPr/>
        </p:nvPicPr>
        <p:blipFill>
          <a:blip r:embed="rId3"/>
          <a:stretch/>
        </p:blipFill>
        <p:spPr>
          <a:xfrm>
            <a:off x="324000" y="6066000"/>
            <a:ext cx="687600" cy="689040"/>
          </a:xfrm>
          <a:prstGeom prst="rect">
            <a:avLst/>
          </a:prstGeom>
          <a:ln w="0">
            <a:noFill/>
          </a:ln>
        </p:spPr>
      </p:pic>
      <p:pic>
        <p:nvPicPr>
          <p:cNvPr id="335" name="Image 3"/>
          <p:cNvPicPr/>
          <p:nvPr/>
        </p:nvPicPr>
        <p:blipFill>
          <a:blip r:embed="rId4"/>
          <a:stretch/>
        </p:blipFill>
        <p:spPr>
          <a:xfrm>
            <a:off x="0" y="-11160"/>
            <a:ext cx="9142560" cy="189000"/>
          </a:xfrm>
          <a:prstGeom prst="rect">
            <a:avLst/>
          </a:prstGeom>
          <a:ln w="0">
            <a:noFill/>
          </a:ln>
        </p:spPr>
      </p:pic>
      <p:sp>
        <p:nvSpPr>
          <p:cNvPr id="336"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72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39" name="Image 9"/>
          <p:cNvPicPr/>
          <p:nvPr/>
        </p:nvPicPr>
        <p:blipFill>
          <a:blip r:embed="rId3"/>
          <a:stretch/>
        </p:blipFill>
        <p:spPr>
          <a:xfrm>
            <a:off x="324000" y="6066000"/>
            <a:ext cx="687600" cy="689040"/>
          </a:xfrm>
          <a:prstGeom prst="rect">
            <a:avLst/>
          </a:prstGeom>
          <a:ln w="0">
            <a:noFill/>
          </a:ln>
        </p:spPr>
      </p:pic>
      <p:pic>
        <p:nvPicPr>
          <p:cNvPr id="340" name="Image 3"/>
          <p:cNvPicPr/>
          <p:nvPr/>
        </p:nvPicPr>
        <p:blipFill>
          <a:blip r:embed="rId4"/>
          <a:stretch/>
        </p:blipFill>
        <p:spPr>
          <a:xfrm>
            <a:off x="0" y="-11160"/>
            <a:ext cx="9142560" cy="189000"/>
          </a:xfrm>
          <a:prstGeom prst="rect">
            <a:avLst/>
          </a:prstGeom>
          <a:ln w="0">
            <a:noFill/>
          </a:ln>
        </p:spPr>
      </p:pic>
      <p:sp>
        <p:nvSpPr>
          <p:cNvPr id="341"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342" name="PlaceHolder 2"/>
          <p:cNvSpPr>
            <a:spLocks noGrp="1"/>
          </p:cNvSpPr>
          <p:nvPr>
            <p:ph type="body"/>
          </p:nvPr>
        </p:nvSpPr>
        <p:spPr>
          <a:xfrm>
            <a:off x="457200" y="1604520"/>
            <a:ext cx="822888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3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45" name="Image 9"/>
          <p:cNvPicPr/>
          <p:nvPr/>
        </p:nvPicPr>
        <p:blipFill>
          <a:blip r:embed="rId3"/>
          <a:stretch/>
        </p:blipFill>
        <p:spPr>
          <a:xfrm>
            <a:off x="324000" y="6066000"/>
            <a:ext cx="687600" cy="689040"/>
          </a:xfrm>
          <a:prstGeom prst="rect">
            <a:avLst/>
          </a:prstGeom>
          <a:ln w="0">
            <a:noFill/>
          </a:ln>
        </p:spPr>
      </p:pic>
      <p:pic>
        <p:nvPicPr>
          <p:cNvPr id="346" name="Image 3"/>
          <p:cNvPicPr/>
          <p:nvPr/>
        </p:nvPicPr>
        <p:blipFill>
          <a:blip r:embed="rId4"/>
          <a:stretch/>
        </p:blipFill>
        <p:spPr>
          <a:xfrm>
            <a:off x="0" y="-11160"/>
            <a:ext cx="9142560" cy="189000"/>
          </a:xfrm>
          <a:prstGeom prst="rect">
            <a:avLst/>
          </a:prstGeom>
          <a:ln w="0">
            <a:noFill/>
          </a:ln>
        </p:spPr>
      </p:pic>
      <p:sp>
        <p:nvSpPr>
          <p:cNvPr id="347"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348"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49"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3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53" name="Image 9"/>
          <p:cNvPicPr/>
          <p:nvPr/>
        </p:nvPicPr>
        <p:blipFill>
          <a:blip r:embed="rId3"/>
          <a:stretch/>
        </p:blipFill>
        <p:spPr>
          <a:xfrm>
            <a:off x="324000" y="6066000"/>
            <a:ext cx="687600" cy="689040"/>
          </a:xfrm>
          <a:prstGeom prst="rect">
            <a:avLst/>
          </a:prstGeom>
          <a:ln w="0">
            <a:noFill/>
          </a:ln>
        </p:spPr>
      </p:pic>
      <p:pic>
        <p:nvPicPr>
          <p:cNvPr id="354" name="Image 3"/>
          <p:cNvPicPr/>
          <p:nvPr/>
        </p:nvPicPr>
        <p:blipFill>
          <a:blip r:embed="rId4"/>
          <a:stretch/>
        </p:blipFill>
        <p:spPr>
          <a:xfrm>
            <a:off x="0" y="-11160"/>
            <a:ext cx="9142560" cy="189000"/>
          </a:xfrm>
          <a:prstGeom prst="rect">
            <a:avLst/>
          </a:prstGeom>
          <a:ln w="0">
            <a:noFill/>
          </a:ln>
        </p:spPr>
      </p:pic>
      <p:sp>
        <p:nvSpPr>
          <p:cNvPr id="355"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73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57" name="Image 9"/>
          <p:cNvPicPr/>
          <p:nvPr/>
        </p:nvPicPr>
        <p:blipFill>
          <a:blip r:embed="rId3"/>
          <a:stretch/>
        </p:blipFill>
        <p:spPr>
          <a:xfrm>
            <a:off x="324000" y="6066000"/>
            <a:ext cx="687600" cy="689040"/>
          </a:xfrm>
          <a:prstGeom prst="rect">
            <a:avLst/>
          </a:prstGeom>
          <a:ln w="0">
            <a:noFill/>
          </a:ln>
        </p:spPr>
      </p:pic>
      <p:pic>
        <p:nvPicPr>
          <p:cNvPr id="358" name="Image 3"/>
          <p:cNvPicPr/>
          <p:nvPr/>
        </p:nvPicPr>
        <p:blipFill>
          <a:blip r:embed="rId4"/>
          <a:stretch/>
        </p:blipFill>
        <p:spPr>
          <a:xfrm>
            <a:off x="0" y="-11160"/>
            <a:ext cx="9142560" cy="18900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73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59" name="Image 9"/>
          <p:cNvPicPr/>
          <p:nvPr/>
        </p:nvPicPr>
        <p:blipFill>
          <a:blip r:embed="rId3"/>
          <a:stretch/>
        </p:blipFill>
        <p:spPr>
          <a:xfrm>
            <a:off x="324000" y="6066000"/>
            <a:ext cx="687600" cy="689040"/>
          </a:xfrm>
          <a:prstGeom prst="rect">
            <a:avLst/>
          </a:prstGeom>
          <a:ln w="0">
            <a:noFill/>
          </a:ln>
        </p:spPr>
      </p:pic>
      <p:pic>
        <p:nvPicPr>
          <p:cNvPr id="360" name="Image 3"/>
          <p:cNvPicPr/>
          <p:nvPr/>
        </p:nvPicPr>
        <p:blipFill>
          <a:blip r:embed="rId4"/>
          <a:stretch/>
        </p:blipFill>
        <p:spPr>
          <a:xfrm>
            <a:off x="0" y="-11160"/>
            <a:ext cx="9142560" cy="189000"/>
          </a:xfrm>
          <a:prstGeom prst="rect">
            <a:avLst/>
          </a:prstGeom>
          <a:ln w="0">
            <a:noFill/>
          </a:ln>
        </p:spPr>
      </p:pic>
      <p:sp>
        <p:nvSpPr>
          <p:cNvPr id="361"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362"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63"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64"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3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69" name="Image 9"/>
          <p:cNvPicPr/>
          <p:nvPr/>
        </p:nvPicPr>
        <p:blipFill>
          <a:blip r:embed="rId3"/>
          <a:stretch/>
        </p:blipFill>
        <p:spPr>
          <a:xfrm>
            <a:off x="324000" y="6066000"/>
            <a:ext cx="687600" cy="689040"/>
          </a:xfrm>
          <a:prstGeom prst="rect">
            <a:avLst/>
          </a:prstGeom>
          <a:ln w="0">
            <a:noFill/>
          </a:ln>
        </p:spPr>
      </p:pic>
      <p:pic>
        <p:nvPicPr>
          <p:cNvPr id="370" name="Image 3"/>
          <p:cNvPicPr/>
          <p:nvPr/>
        </p:nvPicPr>
        <p:blipFill>
          <a:blip r:embed="rId4"/>
          <a:stretch/>
        </p:blipFill>
        <p:spPr>
          <a:xfrm>
            <a:off x="0" y="-11160"/>
            <a:ext cx="9142560" cy="189000"/>
          </a:xfrm>
          <a:prstGeom prst="rect">
            <a:avLst/>
          </a:prstGeom>
          <a:ln w="0">
            <a:noFill/>
          </a:ln>
        </p:spPr>
      </p:pic>
      <p:sp>
        <p:nvSpPr>
          <p:cNvPr id="371"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372"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73"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74" name="PlaceHolder 4"/>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4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79" name="Image 9"/>
          <p:cNvPicPr/>
          <p:nvPr/>
        </p:nvPicPr>
        <p:blipFill>
          <a:blip r:embed="rId3"/>
          <a:stretch/>
        </p:blipFill>
        <p:spPr>
          <a:xfrm>
            <a:off x="324000" y="6066000"/>
            <a:ext cx="687600" cy="689040"/>
          </a:xfrm>
          <a:prstGeom prst="rect">
            <a:avLst/>
          </a:prstGeom>
          <a:ln w="0">
            <a:noFill/>
          </a:ln>
        </p:spPr>
      </p:pic>
      <p:pic>
        <p:nvPicPr>
          <p:cNvPr id="380" name="Image 3"/>
          <p:cNvPicPr/>
          <p:nvPr/>
        </p:nvPicPr>
        <p:blipFill>
          <a:blip r:embed="rId4"/>
          <a:stretch/>
        </p:blipFill>
        <p:spPr>
          <a:xfrm>
            <a:off x="0" y="-11160"/>
            <a:ext cx="9142560" cy="189000"/>
          </a:xfrm>
          <a:prstGeom prst="rect">
            <a:avLst/>
          </a:prstGeom>
          <a:ln w="0">
            <a:noFill/>
          </a:ln>
        </p:spPr>
      </p:pic>
      <p:sp>
        <p:nvSpPr>
          <p:cNvPr id="381"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382"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83"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84" name="PlaceHolder 4"/>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4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89" name="Image 9"/>
          <p:cNvPicPr/>
          <p:nvPr/>
        </p:nvPicPr>
        <p:blipFill>
          <a:blip r:embed="rId3"/>
          <a:stretch/>
        </p:blipFill>
        <p:spPr>
          <a:xfrm>
            <a:off x="324000" y="6066000"/>
            <a:ext cx="687600" cy="689040"/>
          </a:xfrm>
          <a:prstGeom prst="rect">
            <a:avLst/>
          </a:prstGeom>
          <a:ln w="0">
            <a:noFill/>
          </a:ln>
        </p:spPr>
      </p:pic>
      <p:pic>
        <p:nvPicPr>
          <p:cNvPr id="390" name="Image 3"/>
          <p:cNvPicPr/>
          <p:nvPr/>
        </p:nvPicPr>
        <p:blipFill>
          <a:blip r:embed="rId4"/>
          <a:stretch/>
        </p:blipFill>
        <p:spPr>
          <a:xfrm>
            <a:off x="0" y="-11160"/>
            <a:ext cx="9142560" cy="189000"/>
          </a:xfrm>
          <a:prstGeom prst="rect">
            <a:avLst/>
          </a:prstGeom>
          <a:ln w="0">
            <a:noFill/>
          </a:ln>
        </p:spPr>
      </p:pic>
      <p:sp>
        <p:nvSpPr>
          <p:cNvPr id="39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392"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2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20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4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9" name="Image 12"/>
          <p:cNvPicPr/>
          <p:nvPr/>
        </p:nvPicPr>
        <p:blipFill>
          <a:blip r:embed="rId3"/>
          <a:stretch/>
        </p:blipFill>
        <p:spPr>
          <a:xfrm>
            <a:off x="324000" y="6066000"/>
            <a:ext cx="687600" cy="689040"/>
          </a:xfrm>
          <a:prstGeom prst="rect">
            <a:avLst/>
          </a:prstGeom>
          <a:ln w="0">
            <a:noFill/>
          </a:ln>
        </p:spPr>
      </p:pic>
      <p:pic>
        <p:nvPicPr>
          <p:cNvPr id="50" name="Image 6"/>
          <p:cNvPicPr/>
          <p:nvPr/>
        </p:nvPicPr>
        <p:blipFill>
          <a:blip r:embed="rId4"/>
          <a:stretch/>
        </p:blipFill>
        <p:spPr>
          <a:xfrm>
            <a:off x="0" y="0"/>
            <a:ext cx="9142560" cy="6856560"/>
          </a:xfrm>
          <a:prstGeom prst="rect">
            <a:avLst/>
          </a:prstGeom>
          <a:ln w="0">
            <a:noFill/>
          </a:ln>
        </p:spPr>
      </p:pic>
      <p:grpSp>
        <p:nvGrpSpPr>
          <p:cNvPr id="51" name="Grouper 9"/>
          <p:cNvGrpSpPr/>
          <p:nvPr/>
        </p:nvGrpSpPr>
        <p:grpSpPr>
          <a:xfrm>
            <a:off x="3184200" y="2238120"/>
            <a:ext cx="524880" cy="171000"/>
            <a:chOff x="3184200" y="2238120"/>
            <a:chExt cx="524880" cy="171000"/>
          </a:xfrm>
        </p:grpSpPr>
        <p:sp>
          <p:nvSpPr>
            <p:cNvPr id="52" name="Rectangle 4"/>
            <p:cNvSpPr/>
            <p:nvPr/>
          </p:nvSpPr>
          <p:spPr>
            <a:xfrm>
              <a:off x="3184200" y="2238120"/>
              <a:ext cx="82080" cy="17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rgbClr val="FFFFFF"/>
                </a:solidFill>
                <a:latin typeface="Arial"/>
                <a:ea typeface="DejaVu Sans"/>
              </a:endParaRPr>
            </a:p>
          </p:txBody>
        </p:sp>
        <p:sp>
          <p:nvSpPr>
            <p:cNvPr id="53" name="Rectangle 5"/>
            <p:cNvSpPr/>
            <p:nvPr/>
          </p:nvSpPr>
          <p:spPr>
            <a:xfrm>
              <a:off x="3225600" y="2323800"/>
              <a:ext cx="483480" cy="8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0680" rIns="90000" bIns="40680" anchor="ctr">
              <a:noAutofit/>
            </a:bodyPr>
            <a:lstStyle/>
            <a:p>
              <a:pPr algn="ctr" defTabSz="914400">
                <a:lnSpc>
                  <a:spcPct val="100000"/>
                </a:lnSpc>
              </a:pPr>
              <a:endParaRPr lang="fr-FR" sz="1800" b="0" strike="noStrike" spc="-1">
                <a:solidFill>
                  <a:srgbClr val="FFFFFF"/>
                </a:solidFill>
                <a:latin typeface="Arial"/>
                <a:ea typeface="DejaVu Sans"/>
              </a:endParaRPr>
            </a:p>
          </p:txBody>
        </p:sp>
      </p:grpSp>
      <p:pic>
        <p:nvPicPr>
          <p:cNvPr id="54" name="Image 10"/>
          <p:cNvPicPr/>
          <p:nvPr/>
        </p:nvPicPr>
        <p:blipFill>
          <a:blip r:embed="rId5"/>
          <a:stretch/>
        </p:blipFill>
        <p:spPr>
          <a:xfrm>
            <a:off x="0" y="0"/>
            <a:ext cx="9143280" cy="6857280"/>
          </a:xfrm>
          <a:prstGeom prst="rect">
            <a:avLst/>
          </a:prstGeom>
          <a:ln w="0">
            <a:noFill/>
          </a:ln>
        </p:spPr>
      </p:pic>
      <p:sp>
        <p:nvSpPr>
          <p:cNvPr id="55"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93" name="Image 9"/>
          <p:cNvPicPr/>
          <p:nvPr/>
        </p:nvPicPr>
        <p:blipFill>
          <a:blip r:embed="rId3"/>
          <a:stretch/>
        </p:blipFill>
        <p:spPr>
          <a:xfrm>
            <a:off x="324000" y="6066000"/>
            <a:ext cx="687600" cy="689040"/>
          </a:xfrm>
          <a:prstGeom prst="rect">
            <a:avLst/>
          </a:prstGeom>
          <a:ln w="0">
            <a:noFill/>
          </a:ln>
        </p:spPr>
      </p:pic>
      <p:pic>
        <p:nvPicPr>
          <p:cNvPr id="394" name="Image 3"/>
          <p:cNvPicPr/>
          <p:nvPr/>
        </p:nvPicPr>
        <p:blipFill>
          <a:blip r:embed="rId4"/>
          <a:stretch/>
        </p:blipFill>
        <p:spPr>
          <a:xfrm>
            <a:off x="0" y="-11160"/>
            <a:ext cx="9142560" cy="189000"/>
          </a:xfrm>
          <a:prstGeom prst="rect">
            <a:avLst/>
          </a:prstGeom>
          <a:ln w="0">
            <a:noFill/>
          </a:ln>
        </p:spPr>
      </p:pic>
      <p:sp>
        <p:nvSpPr>
          <p:cNvPr id="395"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396" name="PlaceHolder 2"/>
          <p:cNvSpPr>
            <a:spLocks noGrp="1"/>
          </p:cNvSpPr>
          <p:nvPr>
            <p:ph type="body"/>
          </p:nvPr>
        </p:nvSpPr>
        <p:spPr>
          <a:xfrm>
            <a:off x="457200" y="160452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397" name="PlaceHolder 3"/>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4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01" name="Image 9"/>
          <p:cNvPicPr/>
          <p:nvPr/>
        </p:nvPicPr>
        <p:blipFill>
          <a:blip r:embed="rId3"/>
          <a:stretch/>
        </p:blipFill>
        <p:spPr>
          <a:xfrm>
            <a:off x="324000" y="6066000"/>
            <a:ext cx="687600" cy="689040"/>
          </a:xfrm>
          <a:prstGeom prst="rect">
            <a:avLst/>
          </a:prstGeom>
          <a:ln w="0">
            <a:noFill/>
          </a:ln>
        </p:spPr>
      </p:pic>
      <p:pic>
        <p:nvPicPr>
          <p:cNvPr id="402" name="Image 3"/>
          <p:cNvPicPr/>
          <p:nvPr/>
        </p:nvPicPr>
        <p:blipFill>
          <a:blip r:embed="rId4"/>
          <a:stretch/>
        </p:blipFill>
        <p:spPr>
          <a:xfrm>
            <a:off x="0" y="-11160"/>
            <a:ext cx="9142560" cy="189000"/>
          </a:xfrm>
          <a:prstGeom prst="rect">
            <a:avLst/>
          </a:prstGeom>
          <a:ln w="0">
            <a:noFill/>
          </a:ln>
        </p:spPr>
      </p:pic>
      <p:sp>
        <p:nvSpPr>
          <p:cNvPr id="403"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404"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05"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06"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07" name="PlaceHolder 5"/>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13" name="Image 9"/>
          <p:cNvPicPr/>
          <p:nvPr/>
        </p:nvPicPr>
        <p:blipFill>
          <a:blip r:embed="rId3"/>
          <a:stretch/>
        </p:blipFill>
        <p:spPr>
          <a:xfrm>
            <a:off x="324000" y="6066000"/>
            <a:ext cx="687600" cy="689040"/>
          </a:xfrm>
          <a:prstGeom prst="rect">
            <a:avLst/>
          </a:prstGeom>
          <a:ln w="0">
            <a:noFill/>
          </a:ln>
        </p:spPr>
      </p:pic>
      <p:pic>
        <p:nvPicPr>
          <p:cNvPr id="414" name="Image 3"/>
          <p:cNvPicPr/>
          <p:nvPr/>
        </p:nvPicPr>
        <p:blipFill>
          <a:blip r:embed="rId4"/>
          <a:stretch/>
        </p:blipFill>
        <p:spPr>
          <a:xfrm>
            <a:off x="0" y="-11160"/>
            <a:ext cx="9142560" cy="189000"/>
          </a:xfrm>
          <a:prstGeom prst="rect">
            <a:avLst/>
          </a:prstGeom>
          <a:ln w="0">
            <a:noFill/>
          </a:ln>
        </p:spPr>
      </p:pic>
      <p:sp>
        <p:nvSpPr>
          <p:cNvPr id="415"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416" name="PlaceHolder 2"/>
          <p:cNvSpPr>
            <a:spLocks noGrp="1"/>
          </p:cNvSpPr>
          <p:nvPr>
            <p:ph type="body"/>
          </p:nvPr>
        </p:nvSpPr>
        <p:spPr>
          <a:xfrm>
            <a:off x="45720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17" name="PlaceHolder 3"/>
          <p:cNvSpPr>
            <a:spLocks noGrp="1"/>
          </p:cNvSpPr>
          <p:nvPr>
            <p:ph type="body"/>
          </p:nvPr>
        </p:nvSpPr>
        <p:spPr>
          <a:xfrm>
            <a:off x="323964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18" name="PlaceHolder 4"/>
          <p:cNvSpPr>
            <a:spLocks noGrp="1"/>
          </p:cNvSpPr>
          <p:nvPr>
            <p:ph type="body"/>
          </p:nvPr>
        </p:nvSpPr>
        <p:spPr>
          <a:xfrm>
            <a:off x="602208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19" name="PlaceHolder 5"/>
          <p:cNvSpPr>
            <a:spLocks noGrp="1"/>
          </p:cNvSpPr>
          <p:nvPr>
            <p:ph type="body"/>
          </p:nvPr>
        </p:nvSpPr>
        <p:spPr>
          <a:xfrm>
            <a:off x="45720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20" name="PlaceHolder 6"/>
          <p:cNvSpPr>
            <a:spLocks noGrp="1"/>
          </p:cNvSpPr>
          <p:nvPr>
            <p:ph type="body"/>
          </p:nvPr>
        </p:nvSpPr>
        <p:spPr>
          <a:xfrm>
            <a:off x="323964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21" name="PlaceHolder 7"/>
          <p:cNvSpPr>
            <a:spLocks noGrp="1"/>
          </p:cNvSpPr>
          <p:nvPr>
            <p:ph type="body"/>
          </p:nvPr>
        </p:nvSpPr>
        <p:spPr>
          <a:xfrm>
            <a:off x="602208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22" name="Image 9"/>
          <p:cNvPicPr/>
          <p:nvPr/>
        </p:nvPicPr>
        <p:blipFill>
          <a:blip r:embed="rId3"/>
          <a:stretch/>
        </p:blipFill>
        <p:spPr>
          <a:xfrm>
            <a:off x="324000" y="6066000"/>
            <a:ext cx="687600" cy="689040"/>
          </a:xfrm>
          <a:prstGeom prst="rect">
            <a:avLst/>
          </a:prstGeom>
          <a:ln w="0">
            <a:noFill/>
          </a:ln>
        </p:spPr>
      </p:pic>
      <p:pic>
        <p:nvPicPr>
          <p:cNvPr id="423" name="Image 3"/>
          <p:cNvPicPr/>
          <p:nvPr/>
        </p:nvPicPr>
        <p:blipFill>
          <a:blip r:embed="rId4"/>
          <a:stretch/>
        </p:blipFill>
        <p:spPr>
          <a:xfrm>
            <a:off x="0" y="-11160"/>
            <a:ext cx="9142560" cy="189000"/>
          </a:xfrm>
          <a:prstGeom prst="rect">
            <a:avLst/>
          </a:prstGeom>
          <a:ln w="0">
            <a:noFill/>
          </a:ln>
        </p:spPr>
      </p:pic>
      <p:sp>
        <p:nvSpPr>
          <p:cNvPr id="424"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7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27" name="Image 9"/>
          <p:cNvPicPr/>
          <p:nvPr/>
        </p:nvPicPr>
        <p:blipFill>
          <a:blip r:embed="rId3"/>
          <a:stretch/>
        </p:blipFill>
        <p:spPr>
          <a:xfrm>
            <a:off x="324000" y="6066000"/>
            <a:ext cx="687600" cy="689040"/>
          </a:xfrm>
          <a:prstGeom prst="rect">
            <a:avLst/>
          </a:prstGeom>
          <a:ln w="0">
            <a:noFill/>
          </a:ln>
        </p:spPr>
      </p:pic>
      <p:pic>
        <p:nvPicPr>
          <p:cNvPr id="428" name="Image 3"/>
          <p:cNvPicPr/>
          <p:nvPr/>
        </p:nvPicPr>
        <p:blipFill>
          <a:blip r:embed="rId4"/>
          <a:stretch/>
        </p:blipFill>
        <p:spPr>
          <a:xfrm>
            <a:off x="0" y="-11160"/>
            <a:ext cx="9142560" cy="189000"/>
          </a:xfrm>
          <a:prstGeom prst="rect">
            <a:avLst/>
          </a:prstGeom>
          <a:ln w="0">
            <a:noFill/>
          </a:ln>
        </p:spPr>
      </p:pic>
      <p:sp>
        <p:nvSpPr>
          <p:cNvPr id="429"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430" name="PlaceHolder 2"/>
          <p:cNvSpPr>
            <a:spLocks noGrp="1"/>
          </p:cNvSpPr>
          <p:nvPr>
            <p:ph type="body"/>
          </p:nvPr>
        </p:nvSpPr>
        <p:spPr>
          <a:xfrm>
            <a:off x="457200" y="1604520"/>
            <a:ext cx="822888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33" name="Image 9"/>
          <p:cNvPicPr/>
          <p:nvPr/>
        </p:nvPicPr>
        <p:blipFill>
          <a:blip r:embed="rId3"/>
          <a:stretch/>
        </p:blipFill>
        <p:spPr>
          <a:xfrm>
            <a:off x="324000" y="6066000"/>
            <a:ext cx="687600" cy="689040"/>
          </a:xfrm>
          <a:prstGeom prst="rect">
            <a:avLst/>
          </a:prstGeom>
          <a:ln w="0">
            <a:noFill/>
          </a:ln>
        </p:spPr>
      </p:pic>
      <p:pic>
        <p:nvPicPr>
          <p:cNvPr id="434" name="Image 3"/>
          <p:cNvPicPr/>
          <p:nvPr/>
        </p:nvPicPr>
        <p:blipFill>
          <a:blip r:embed="rId4"/>
          <a:stretch/>
        </p:blipFill>
        <p:spPr>
          <a:xfrm>
            <a:off x="0" y="-11160"/>
            <a:ext cx="9142560" cy="189000"/>
          </a:xfrm>
          <a:prstGeom prst="rect">
            <a:avLst/>
          </a:prstGeom>
          <a:ln w="0">
            <a:noFill/>
          </a:ln>
        </p:spPr>
      </p:pic>
      <p:sp>
        <p:nvSpPr>
          <p:cNvPr id="435"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436"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37"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41" name="Image 9"/>
          <p:cNvPicPr/>
          <p:nvPr/>
        </p:nvPicPr>
        <p:blipFill>
          <a:blip r:embed="rId3"/>
          <a:stretch/>
        </p:blipFill>
        <p:spPr>
          <a:xfrm>
            <a:off x="324000" y="6066000"/>
            <a:ext cx="687600" cy="689040"/>
          </a:xfrm>
          <a:prstGeom prst="rect">
            <a:avLst/>
          </a:prstGeom>
          <a:ln w="0">
            <a:noFill/>
          </a:ln>
        </p:spPr>
      </p:pic>
      <p:pic>
        <p:nvPicPr>
          <p:cNvPr id="442" name="Image 3"/>
          <p:cNvPicPr/>
          <p:nvPr/>
        </p:nvPicPr>
        <p:blipFill>
          <a:blip r:embed="rId4"/>
          <a:stretch/>
        </p:blipFill>
        <p:spPr>
          <a:xfrm>
            <a:off x="0" y="-11160"/>
            <a:ext cx="9142560" cy="189000"/>
          </a:xfrm>
          <a:prstGeom prst="rect">
            <a:avLst/>
          </a:prstGeom>
          <a:ln w="0">
            <a:noFill/>
          </a:ln>
        </p:spPr>
      </p:pic>
      <p:sp>
        <p:nvSpPr>
          <p:cNvPr id="443"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75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45" name="Image 9"/>
          <p:cNvPicPr/>
          <p:nvPr/>
        </p:nvPicPr>
        <p:blipFill>
          <a:blip r:embed="rId3"/>
          <a:stretch/>
        </p:blipFill>
        <p:spPr>
          <a:xfrm>
            <a:off x="324000" y="6066000"/>
            <a:ext cx="687600" cy="689040"/>
          </a:xfrm>
          <a:prstGeom prst="rect">
            <a:avLst/>
          </a:prstGeom>
          <a:ln w="0">
            <a:noFill/>
          </a:ln>
        </p:spPr>
      </p:pic>
      <p:pic>
        <p:nvPicPr>
          <p:cNvPr id="446" name="Image 3"/>
          <p:cNvPicPr/>
          <p:nvPr/>
        </p:nvPicPr>
        <p:blipFill>
          <a:blip r:embed="rId4"/>
          <a:stretch/>
        </p:blipFill>
        <p:spPr>
          <a:xfrm>
            <a:off x="0" y="-11160"/>
            <a:ext cx="9142560" cy="18900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7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47" name="Image 9"/>
          <p:cNvPicPr/>
          <p:nvPr/>
        </p:nvPicPr>
        <p:blipFill>
          <a:blip r:embed="rId3"/>
          <a:stretch/>
        </p:blipFill>
        <p:spPr>
          <a:xfrm>
            <a:off x="324000" y="6066000"/>
            <a:ext cx="687600" cy="689040"/>
          </a:xfrm>
          <a:prstGeom prst="rect">
            <a:avLst/>
          </a:prstGeom>
          <a:ln w="0">
            <a:noFill/>
          </a:ln>
        </p:spPr>
      </p:pic>
      <p:pic>
        <p:nvPicPr>
          <p:cNvPr id="448" name="Image 3"/>
          <p:cNvPicPr/>
          <p:nvPr/>
        </p:nvPicPr>
        <p:blipFill>
          <a:blip r:embed="rId4"/>
          <a:stretch/>
        </p:blipFill>
        <p:spPr>
          <a:xfrm>
            <a:off x="0" y="-11160"/>
            <a:ext cx="9142560" cy="189000"/>
          </a:xfrm>
          <a:prstGeom prst="rect">
            <a:avLst/>
          </a:prstGeom>
          <a:ln w="0">
            <a:noFill/>
          </a:ln>
        </p:spPr>
      </p:pic>
      <p:sp>
        <p:nvSpPr>
          <p:cNvPr id="449"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450"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51"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52"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57" name="Image 9"/>
          <p:cNvPicPr/>
          <p:nvPr/>
        </p:nvPicPr>
        <p:blipFill>
          <a:blip r:embed="rId3"/>
          <a:stretch/>
        </p:blipFill>
        <p:spPr>
          <a:xfrm>
            <a:off x="324000" y="6066000"/>
            <a:ext cx="687600" cy="689040"/>
          </a:xfrm>
          <a:prstGeom prst="rect">
            <a:avLst/>
          </a:prstGeom>
          <a:ln w="0">
            <a:noFill/>
          </a:ln>
        </p:spPr>
      </p:pic>
      <p:pic>
        <p:nvPicPr>
          <p:cNvPr id="458" name="Image 3"/>
          <p:cNvPicPr/>
          <p:nvPr/>
        </p:nvPicPr>
        <p:blipFill>
          <a:blip r:embed="rId4"/>
          <a:stretch/>
        </p:blipFill>
        <p:spPr>
          <a:xfrm>
            <a:off x="0" y="-11160"/>
            <a:ext cx="9142560" cy="189000"/>
          </a:xfrm>
          <a:prstGeom prst="rect">
            <a:avLst/>
          </a:prstGeom>
          <a:ln w="0">
            <a:noFill/>
          </a:ln>
        </p:spPr>
      </p:pic>
      <p:sp>
        <p:nvSpPr>
          <p:cNvPr id="459"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460"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61"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62" name="PlaceHolder 4"/>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8" name="Image 12"/>
          <p:cNvPicPr/>
          <p:nvPr/>
        </p:nvPicPr>
        <p:blipFill>
          <a:blip r:embed="rId3"/>
          <a:stretch/>
        </p:blipFill>
        <p:spPr>
          <a:xfrm>
            <a:off x="324000" y="6066000"/>
            <a:ext cx="687600" cy="689040"/>
          </a:xfrm>
          <a:prstGeom prst="rect">
            <a:avLst/>
          </a:prstGeom>
          <a:ln w="0">
            <a:noFill/>
          </a:ln>
        </p:spPr>
      </p:pic>
      <p:pic>
        <p:nvPicPr>
          <p:cNvPr id="59" name="Image 6"/>
          <p:cNvPicPr/>
          <p:nvPr/>
        </p:nvPicPr>
        <p:blipFill>
          <a:blip r:embed="rId4"/>
          <a:stretch/>
        </p:blipFill>
        <p:spPr>
          <a:xfrm>
            <a:off x="0" y="0"/>
            <a:ext cx="9142560" cy="6856560"/>
          </a:xfrm>
          <a:prstGeom prst="rect">
            <a:avLst/>
          </a:prstGeom>
          <a:ln w="0">
            <a:noFill/>
          </a:ln>
        </p:spPr>
      </p:pic>
      <p:grpSp>
        <p:nvGrpSpPr>
          <p:cNvPr id="60" name="Grouper 9"/>
          <p:cNvGrpSpPr/>
          <p:nvPr/>
        </p:nvGrpSpPr>
        <p:grpSpPr>
          <a:xfrm>
            <a:off x="3184200" y="2238120"/>
            <a:ext cx="524880" cy="171000"/>
            <a:chOff x="3184200" y="2238120"/>
            <a:chExt cx="524880" cy="171000"/>
          </a:xfrm>
        </p:grpSpPr>
        <p:sp>
          <p:nvSpPr>
            <p:cNvPr id="61" name="Rectangle 4"/>
            <p:cNvSpPr/>
            <p:nvPr/>
          </p:nvSpPr>
          <p:spPr>
            <a:xfrm>
              <a:off x="3184200" y="2238120"/>
              <a:ext cx="82080" cy="17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rgbClr val="FFFFFF"/>
                </a:solidFill>
                <a:latin typeface="Arial"/>
                <a:ea typeface="DejaVu Sans"/>
              </a:endParaRPr>
            </a:p>
          </p:txBody>
        </p:sp>
        <p:sp>
          <p:nvSpPr>
            <p:cNvPr id="62" name="Rectangle 5"/>
            <p:cNvSpPr/>
            <p:nvPr/>
          </p:nvSpPr>
          <p:spPr>
            <a:xfrm>
              <a:off x="3225600" y="2323800"/>
              <a:ext cx="483480" cy="8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0680" rIns="90000" bIns="40680" anchor="ctr">
              <a:noAutofit/>
            </a:bodyPr>
            <a:lstStyle/>
            <a:p>
              <a:pPr algn="ctr" defTabSz="914400">
                <a:lnSpc>
                  <a:spcPct val="100000"/>
                </a:lnSpc>
              </a:pPr>
              <a:endParaRPr lang="fr-FR" sz="1800" b="0" strike="noStrike" spc="-1">
                <a:solidFill>
                  <a:srgbClr val="FFFFFF"/>
                </a:solidFill>
                <a:latin typeface="Arial"/>
                <a:ea typeface="DejaVu Sans"/>
              </a:endParaRPr>
            </a:p>
          </p:txBody>
        </p:sp>
      </p:grpSp>
      <p:pic>
        <p:nvPicPr>
          <p:cNvPr id="63" name="Image 10"/>
          <p:cNvPicPr/>
          <p:nvPr/>
        </p:nvPicPr>
        <p:blipFill>
          <a:blip r:embed="rId5"/>
          <a:stretch/>
        </p:blipFill>
        <p:spPr>
          <a:xfrm>
            <a:off x="0" y="0"/>
            <a:ext cx="9143280" cy="6857280"/>
          </a:xfrm>
          <a:prstGeom prst="rect">
            <a:avLst/>
          </a:prstGeom>
          <a:ln w="0">
            <a:noFill/>
          </a:ln>
        </p:spPr>
      </p:pic>
      <p:sp>
        <p:nvSpPr>
          <p:cNvPr id="64"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65" name="PlaceHolder 2"/>
          <p:cNvSpPr>
            <a:spLocks noGrp="1"/>
          </p:cNvSpPr>
          <p:nvPr>
            <p:ph type="body"/>
          </p:nvPr>
        </p:nvSpPr>
        <p:spPr>
          <a:xfrm>
            <a:off x="457200" y="1604520"/>
            <a:ext cx="822888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5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67" name="Image 9"/>
          <p:cNvPicPr/>
          <p:nvPr/>
        </p:nvPicPr>
        <p:blipFill>
          <a:blip r:embed="rId3"/>
          <a:stretch/>
        </p:blipFill>
        <p:spPr>
          <a:xfrm>
            <a:off x="324000" y="6066000"/>
            <a:ext cx="687600" cy="689040"/>
          </a:xfrm>
          <a:prstGeom prst="rect">
            <a:avLst/>
          </a:prstGeom>
          <a:ln w="0">
            <a:noFill/>
          </a:ln>
        </p:spPr>
      </p:pic>
      <p:pic>
        <p:nvPicPr>
          <p:cNvPr id="468" name="Image 3"/>
          <p:cNvPicPr/>
          <p:nvPr/>
        </p:nvPicPr>
        <p:blipFill>
          <a:blip r:embed="rId4"/>
          <a:stretch/>
        </p:blipFill>
        <p:spPr>
          <a:xfrm>
            <a:off x="0" y="-11160"/>
            <a:ext cx="9142560" cy="189000"/>
          </a:xfrm>
          <a:prstGeom prst="rect">
            <a:avLst/>
          </a:prstGeom>
          <a:ln w="0">
            <a:noFill/>
          </a:ln>
        </p:spPr>
      </p:pic>
      <p:sp>
        <p:nvSpPr>
          <p:cNvPr id="469"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470"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71"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72" name="PlaceHolder 4"/>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77" name="Image 9"/>
          <p:cNvPicPr/>
          <p:nvPr/>
        </p:nvPicPr>
        <p:blipFill>
          <a:blip r:embed="rId3"/>
          <a:stretch/>
        </p:blipFill>
        <p:spPr>
          <a:xfrm>
            <a:off x="324000" y="6066000"/>
            <a:ext cx="687600" cy="689040"/>
          </a:xfrm>
          <a:prstGeom prst="rect">
            <a:avLst/>
          </a:prstGeom>
          <a:ln w="0">
            <a:noFill/>
          </a:ln>
        </p:spPr>
      </p:pic>
      <p:pic>
        <p:nvPicPr>
          <p:cNvPr id="478" name="Image 3"/>
          <p:cNvPicPr/>
          <p:nvPr/>
        </p:nvPicPr>
        <p:blipFill>
          <a:blip r:embed="rId4"/>
          <a:stretch/>
        </p:blipFill>
        <p:spPr>
          <a:xfrm>
            <a:off x="0" y="-11160"/>
            <a:ext cx="9142560" cy="189000"/>
          </a:xfrm>
          <a:prstGeom prst="rect">
            <a:avLst/>
          </a:prstGeom>
          <a:ln w="0">
            <a:noFill/>
          </a:ln>
        </p:spPr>
      </p:pic>
      <p:sp>
        <p:nvSpPr>
          <p:cNvPr id="47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480"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2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20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81" name="Image 9"/>
          <p:cNvPicPr/>
          <p:nvPr/>
        </p:nvPicPr>
        <p:blipFill>
          <a:blip r:embed="rId3"/>
          <a:stretch/>
        </p:blipFill>
        <p:spPr>
          <a:xfrm>
            <a:off x="324000" y="6066000"/>
            <a:ext cx="687600" cy="689040"/>
          </a:xfrm>
          <a:prstGeom prst="rect">
            <a:avLst/>
          </a:prstGeom>
          <a:ln w="0">
            <a:noFill/>
          </a:ln>
        </p:spPr>
      </p:pic>
      <p:pic>
        <p:nvPicPr>
          <p:cNvPr id="482" name="Image 3"/>
          <p:cNvPicPr/>
          <p:nvPr/>
        </p:nvPicPr>
        <p:blipFill>
          <a:blip r:embed="rId4"/>
          <a:stretch/>
        </p:blipFill>
        <p:spPr>
          <a:xfrm>
            <a:off x="0" y="-11160"/>
            <a:ext cx="9142560" cy="189000"/>
          </a:xfrm>
          <a:prstGeom prst="rect">
            <a:avLst/>
          </a:prstGeom>
          <a:ln w="0">
            <a:noFill/>
          </a:ln>
        </p:spPr>
      </p:pic>
      <p:sp>
        <p:nvSpPr>
          <p:cNvPr id="483"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484" name="PlaceHolder 2"/>
          <p:cNvSpPr>
            <a:spLocks noGrp="1"/>
          </p:cNvSpPr>
          <p:nvPr>
            <p:ph type="body"/>
          </p:nvPr>
        </p:nvSpPr>
        <p:spPr>
          <a:xfrm>
            <a:off x="457200" y="160452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85" name="PlaceHolder 3"/>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89" name="Image 9"/>
          <p:cNvPicPr/>
          <p:nvPr/>
        </p:nvPicPr>
        <p:blipFill>
          <a:blip r:embed="rId3"/>
          <a:stretch/>
        </p:blipFill>
        <p:spPr>
          <a:xfrm>
            <a:off x="324000" y="6066000"/>
            <a:ext cx="687600" cy="689040"/>
          </a:xfrm>
          <a:prstGeom prst="rect">
            <a:avLst/>
          </a:prstGeom>
          <a:ln w="0">
            <a:noFill/>
          </a:ln>
        </p:spPr>
      </p:pic>
      <p:pic>
        <p:nvPicPr>
          <p:cNvPr id="490" name="Image 3"/>
          <p:cNvPicPr/>
          <p:nvPr/>
        </p:nvPicPr>
        <p:blipFill>
          <a:blip r:embed="rId4"/>
          <a:stretch/>
        </p:blipFill>
        <p:spPr>
          <a:xfrm>
            <a:off x="0" y="-11160"/>
            <a:ext cx="9142560" cy="189000"/>
          </a:xfrm>
          <a:prstGeom prst="rect">
            <a:avLst/>
          </a:prstGeom>
          <a:ln w="0">
            <a:noFill/>
          </a:ln>
        </p:spPr>
      </p:pic>
      <p:sp>
        <p:nvSpPr>
          <p:cNvPr id="491"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492"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93"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94"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495" name="PlaceHolder 5"/>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7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01" name="Image 9"/>
          <p:cNvPicPr/>
          <p:nvPr/>
        </p:nvPicPr>
        <p:blipFill>
          <a:blip r:embed="rId3"/>
          <a:stretch/>
        </p:blipFill>
        <p:spPr>
          <a:xfrm>
            <a:off x="324000" y="6066000"/>
            <a:ext cx="687600" cy="689040"/>
          </a:xfrm>
          <a:prstGeom prst="rect">
            <a:avLst/>
          </a:prstGeom>
          <a:ln w="0">
            <a:noFill/>
          </a:ln>
        </p:spPr>
      </p:pic>
      <p:pic>
        <p:nvPicPr>
          <p:cNvPr id="502" name="Image 3"/>
          <p:cNvPicPr/>
          <p:nvPr/>
        </p:nvPicPr>
        <p:blipFill>
          <a:blip r:embed="rId4"/>
          <a:stretch/>
        </p:blipFill>
        <p:spPr>
          <a:xfrm>
            <a:off x="0" y="-11160"/>
            <a:ext cx="9142560" cy="189000"/>
          </a:xfrm>
          <a:prstGeom prst="rect">
            <a:avLst/>
          </a:prstGeom>
          <a:ln w="0">
            <a:noFill/>
          </a:ln>
        </p:spPr>
      </p:pic>
      <p:sp>
        <p:nvSpPr>
          <p:cNvPr id="503"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504" name="PlaceHolder 2"/>
          <p:cNvSpPr>
            <a:spLocks noGrp="1"/>
          </p:cNvSpPr>
          <p:nvPr>
            <p:ph type="body"/>
          </p:nvPr>
        </p:nvSpPr>
        <p:spPr>
          <a:xfrm>
            <a:off x="45720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05" name="PlaceHolder 3"/>
          <p:cNvSpPr>
            <a:spLocks noGrp="1"/>
          </p:cNvSpPr>
          <p:nvPr>
            <p:ph type="body"/>
          </p:nvPr>
        </p:nvSpPr>
        <p:spPr>
          <a:xfrm>
            <a:off x="323964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06" name="PlaceHolder 4"/>
          <p:cNvSpPr>
            <a:spLocks noGrp="1"/>
          </p:cNvSpPr>
          <p:nvPr>
            <p:ph type="body"/>
          </p:nvPr>
        </p:nvSpPr>
        <p:spPr>
          <a:xfrm>
            <a:off x="602208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07" name="PlaceHolder 5"/>
          <p:cNvSpPr>
            <a:spLocks noGrp="1"/>
          </p:cNvSpPr>
          <p:nvPr>
            <p:ph type="body"/>
          </p:nvPr>
        </p:nvSpPr>
        <p:spPr>
          <a:xfrm>
            <a:off x="45720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08" name="PlaceHolder 6"/>
          <p:cNvSpPr>
            <a:spLocks noGrp="1"/>
          </p:cNvSpPr>
          <p:nvPr>
            <p:ph type="body"/>
          </p:nvPr>
        </p:nvSpPr>
        <p:spPr>
          <a:xfrm>
            <a:off x="323964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09" name="PlaceHolder 7"/>
          <p:cNvSpPr>
            <a:spLocks noGrp="1"/>
          </p:cNvSpPr>
          <p:nvPr>
            <p:ph type="body"/>
          </p:nvPr>
        </p:nvSpPr>
        <p:spPr>
          <a:xfrm>
            <a:off x="602208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7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10" name="Image 9"/>
          <p:cNvPicPr/>
          <p:nvPr/>
        </p:nvPicPr>
        <p:blipFill>
          <a:blip r:embed="rId3"/>
          <a:stretch/>
        </p:blipFill>
        <p:spPr>
          <a:xfrm>
            <a:off x="324000" y="6066000"/>
            <a:ext cx="687600" cy="689040"/>
          </a:xfrm>
          <a:prstGeom prst="rect">
            <a:avLst/>
          </a:prstGeom>
          <a:ln w="0">
            <a:noFill/>
          </a:ln>
        </p:spPr>
      </p:pic>
      <p:pic>
        <p:nvPicPr>
          <p:cNvPr id="511" name="Image 3"/>
          <p:cNvPicPr/>
          <p:nvPr/>
        </p:nvPicPr>
        <p:blipFill>
          <a:blip r:embed="rId4"/>
          <a:stretch/>
        </p:blipFill>
        <p:spPr>
          <a:xfrm>
            <a:off x="0" y="-11160"/>
            <a:ext cx="9142560" cy="189000"/>
          </a:xfrm>
          <a:prstGeom prst="rect">
            <a:avLst/>
          </a:prstGeom>
          <a:ln w="0">
            <a:noFill/>
          </a:ln>
        </p:spPr>
      </p:pic>
      <p:sp>
        <p:nvSpPr>
          <p:cNvPr id="512"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77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15" name="Image 9"/>
          <p:cNvPicPr/>
          <p:nvPr/>
        </p:nvPicPr>
        <p:blipFill>
          <a:blip r:embed="rId3"/>
          <a:stretch/>
        </p:blipFill>
        <p:spPr>
          <a:xfrm>
            <a:off x="324000" y="6066000"/>
            <a:ext cx="687600" cy="689040"/>
          </a:xfrm>
          <a:prstGeom prst="rect">
            <a:avLst/>
          </a:prstGeom>
          <a:ln w="0">
            <a:noFill/>
          </a:ln>
        </p:spPr>
      </p:pic>
      <p:pic>
        <p:nvPicPr>
          <p:cNvPr id="516" name="Image 3"/>
          <p:cNvPicPr/>
          <p:nvPr/>
        </p:nvPicPr>
        <p:blipFill>
          <a:blip r:embed="rId4"/>
          <a:stretch/>
        </p:blipFill>
        <p:spPr>
          <a:xfrm>
            <a:off x="0" y="-11160"/>
            <a:ext cx="9142560" cy="189000"/>
          </a:xfrm>
          <a:prstGeom prst="rect">
            <a:avLst/>
          </a:prstGeom>
          <a:ln w="0">
            <a:noFill/>
          </a:ln>
        </p:spPr>
      </p:pic>
      <p:sp>
        <p:nvSpPr>
          <p:cNvPr id="517"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518" name="PlaceHolder 2"/>
          <p:cNvSpPr>
            <a:spLocks noGrp="1"/>
          </p:cNvSpPr>
          <p:nvPr>
            <p:ph type="body"/>
          </p:nvPr>
        </p:nvSpPr>
        <p:spPr>
          <a:xfrm>
            <a:off x="457200" y="1604520"/>
            <a:ext cx="822888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21" name="Image 9"/>
          <p:cNvPicPr/>
          <p:nvPr/>
        </p:nvPicPr>
        <p:blipFill>
          <a:blip r:embed="rId3"/>
          <a:stretch/>
        </p:blipFill>
        <p:spPr>
          <a:xfrm>
            <a:off x="324000" y="6066000"/>
            <a:ext cx="687600" cy="689040"/>
          </a:xfrm>
          <a:prstGeom prst="rect">
            <a:avLst/>
          </a:prstGeom>
          <a:ln w="0">
            <a:noFill/>
          </a:ln>
        </p:spPr>
      </p:pic>
      <p:pic>
        <p:nvPicPr>
          <p:cNvPr id="522" name="Image 3"/>
          <p:cNvPicPr/>
          <p:nvPr/>
        </p:nvPicPr>
        <p:blipFill>
          <a:blip r:embed="rId4"/>
          <a:stretch/>
        </p:blipFill>
        <p:spPr>
          <a:xfrm>
            <a:off x="0" y="-11160"/>
            <a:ext cx="9142560" cy="189000"/>
          </a:xfrm>
          <a:prstGeom prst="rect">
            <a:avLst/>
          </a:prstGeom>
          <a:ln w="0">
            <a:noFill/>
          </a:ln>
        </p:spPr>
      </p:pic>
      <p:sp>
        <p:nvSpPr>
          <p:cNvPr id="523"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524"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25"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8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29" name="Image 9"/>
          <p:cNvPicPr/>
          <p:nvPr/>
        </p:nvPicPr>
        <p:blipFill>
          <a:blip r:embed="rId3"/>
          <a:stretch/>
        </p:blipFill>
        <p:spPr>
          <a:xfrm>
            <a:off x="324000" y="6066000"/>
            <a:ext cx="687600" cy="689040"/>
          </a:xfrm>
          <a:prstGeom prst="rect">
            <a:avLst/>
          </a:prstGeom>
          <a:ln w="0">
            <a:noFill/>
          </a:ln>
        </p:spPr>
      </p:pic>
      <p:pic>
        <p:nvPicPr>
          <p:cNvPr id="530" name="Image 3"/>
          <p:cNvPicPr/>
          <p:nvPr/>
        </p:nvPicPr>
        <p:blipFill>
          <a:blip r:embed="rId4"/>
          <a:stretch/>
        </p:blipFill>
        <p:spPr>
          <a:xfrm>
            <a:off x="0" y="-11160"/>
            <a:ext cx="9142560" cy="189000"/>
          </a:xfrm>
          <a:prstGeom prst="rect">
            <a:avLst/>
          </a:prstGeom>
          <a:ln w="0">
            <a:noFill/>
          </a:ln>
        </p:spPr>
      </p:pic>
      <p:sp>
        <p:nvSpPr>
          <p:cNvPr id="531"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78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33" name="Image 9"/>
          <p:cNvPicPr/>
          <p:nvPr/>
        </p:nvPicPr>
        <p:blipFill>
          <a:blip r:embed="rId3"/>
          <a:stretch/>
        </p:blipFill>
        <p:spPr>
          <a:xfrm>
            <a:off x="324000" y="6066000"/>
            <a:ext cx="687600" cy="689040"/>
          </a:xfrm>
          <a:prstGeom prst="rect">
            <a:avLst/>
          </a:prstGeom>
          <a:ln w="0">
            <a:noFill/>
          </a:ln>
        </p:spPr>
      </p:pic>
      <p:pic>
        <p:nvPicPr>
          <p:cNvPr id="534" name="Image 3"/>
          <p:cNvPicPr/>
          <p:nvPr/>
        </p:nvPicPr>
        <p:blipFill>
          <a:blip r:embed="rId4"/>
          <a:stretch/>
        </p:blipFill>
        <p:spPr>
          <a:xfrm>
            <a:off x="0" y="-11160"/>
            <a:ext cx="9142560" cy="18900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78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8" name="Image 12"/>
          <p:cNvPicPr/>
          <p:nvPr/>
        </p:nvPicPr>
        <p:blipFill>
          <a:blip r:embed="rId3"/>
          <a:stretch/>
        </p:blipFill>
        <p:spPr>
          <a:xfrm>
            <a:off x="324000" y="6066000"/>
            <a:ext cx="687600" cy="689040"/>
          </a:xfrm>
          <a:prstGeom prst="rect">
            <a:avLst/>
          </a:prstGeom>
          <a:ln w="0">
            <a:noFill/>
          </a:ln>
        </p:spPr>
      </p:pic>
      <p:pic>
        <p:nvPicPr>
          <p:cNvPr id="69" name="Image 6"/>
          <p:cNvPicPr/>
          <p:nvPr/>
        </p:nvPicPr>
        <p:blipFill>
          <a:blip r:embed="rId4"/>
          <a:stretch/>
        </p:blipFill>
        <p:spPr>
          <a:xfrm>
            <a:off x="0" y="0"/>
            <a:ext cx="9142560" cy="6856560"/>
          </a:xfrm>
          <a:prstGeom prst="rect">
            <a:avLst/>
          </a:prstGeom>
          <a:ln w="0">
            <a:noFill/>
          </a:ln>
        </p:spPr>
      </p:pic>
      <p:grpSp>
        <p:nvGrpSpPr>
          <p:cNvPr id="70" name="Grouper 9"/>
          <p:cNvGrpSpPr/>
          <p:nvPr/>
        </p:nvGrpSpPr>
        <p:grpSpPr>
          <a:xfrm>
            <a:off x="3184200" y="2238120"/>
            <a:ext cx="524880" cy="171000"/>
            <a:chOff x="3184200" y="2238120"/>
            <a:chExt cx="524880" cy="171000"/>
          </a:xfrm>
        </p:grpSpPr>
        <p:sp>
          <p:nvSpPr>
            <p:cNvPr id="71" name="Rectangle 4"/>
            <p:cNvSpPr/>
            <p:nvPr/>
          </p:nvSpPr>
          <p:spPr>
            <a:xfrm>
              <a:off x="3184200" y="2238120"/>
              <a:ext cx="82080" cy="17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rgbClr val="FFFFFF"/>
                </a:solidFill>
                <a:latin typeface="Arial"/>
                <a:ea typeface="DejaVu Sans"/>
              </a:endParaRPr>
            </a:p>
          </p:txBody>
        </p:sp>
        <p:sp>
          <p:nvSpPr>
            <p:cNvPr id="72" name="Rectangle 5"/>
            <p:cNvSpPr/>
            <p:nvPr/>
          </p:nvSpPr>
          <p:spPr>
            <a:xfrm>
              <a:off x="3225600" y="2323800"/>
              <a:ext cx="483480" cy="8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0680" rIns="90000" bIns="40680" anchor="ctr">
              <a:noAutofit/>
            </a:bodyPr>
            <a:lstStyle/>
            <a:p>
              <a:pPr algn="ctr" defTabSz="914400">
                <a:lnSpc>
                  <a:spcPct val="100000"/>
                </a:lnSpc>
              </a:pPr>
              <a:endParaRPr lang="fr-FR" sz="1800" b="0" strike="noStrike" spc="-1">
                <a:solidFill>
                  <a:srgbClr val="FFFFFF"/>
                </a:solidFill>
                <a:latin typeface="Arial"/>
                <a:ea typeface="DejaVu Sans"/>
              </a:endParaRPr>
            </a:p>
          </p:txBody>
        </p:sp>
      </p:grpSp>
      <p:pic>
        <p:nvPicPr>
          <p:cNvPr id="73" name="Image 10"/>
          <p:cNvPicPr/>
          <p:nvPr/>
        </p:nvPicPr>
        <p:blipFill>
          <a:blip r:embed="rId5"/>
          <a:stretch/>
        </p:blipFill>
        <p:spPr>
          <a:xfrm>
            <a:off x="0" y="0"/>
            <a:ext cx="9143280" cy="6857280"/>
          </a:xfrm>
          <a:prstGeom prst="rect">
            <a:avLst/>
          </a:prstGeom>
          <a:ln w="0">
            <a:noFill/>
          </a:ln>
        </p:spPr>
      </p:pic>
      <p:sp>
        <p:nvSpPr>
          <p:cNvPr id="74"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75"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76"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35" name="Image 9"/>
          <p:cNvPicPr/>
          <p:nvPr/>
        </p:nvPicPr>
        <p:blipFill>
          <a:blip r:embed="rId3"/>
          <a:stretch/>
        </p:blipFill>
        <p:spPr>
          <a:xfrm>
            <a:off x="324000" y="6066000"/>
            <a:ext cx="687600" cy="689040"/>
          </a:xfrm>
          <a:prstGeom prst="rect">
            <a:avLst/>
          </a:prstGeom>
          <a:ln w="0">
            <a:noFill/>
          </a:ln>
        </p:spPr>
      </p:pic>
      <p:pic>
        <p:nvPicPr>
          <p:cNvPr id="536" name="Image 3"/>
          <p:cNvPicPr/>
          <p:nvPr/>
        </p:nvPicPr>
        <p:blipFill>
          <a:blip r:embed="rId4"/>
          <a:stretch/>
        </p:blipFill>
        <p:spPr>
          <a:xfrm>
            <a:off x="0" y="-11160"/>
            <a:ext cx="9142560" cy="189000"/>
          </a:xfrm>
          <a:prstGeom prst="rect">
            <a:avLst/>
          </a:prstGeom>
          <a:ln w="0">
            <a:noFill/>
          </a:ln>
        </p:spPr>
      </p:pic>
      <p:sp>
        <p:nvSpPr>
          <p:cNvPr id="537"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538"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39"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40"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45" name="Image 9"/>
          <p:cNvPicPr/>
          <p:nvPr/>
        </p:nvPicPr>
        <p:blipFill>
          <a:blip r:embed="rId3"/>
          <a:stretch/>
        </p:blipFill>
        <p:spPr>
          <a:xfrm>
            <a:off x="324000" y="6066000"/>
            <a:ext cx="687600" cy="689040"/>
          </a:xfrm>
          <a:prstGeom prst="rect">
            <a:avLst/>
          </a:prstGeom>
          <a:ln w="0">
            <a:noFill/>
          </a:ln>
        </p:spPr>
      </p:pic>
      <p:pic>
        <p:nvPicPr>
          <p:cNvPr id="546" name="Image 3"/>
          <p:cNvPicPr/>
          <p:nvPr/>
        </p:nvPicPr>
        <p:blipFill>
          <a:blip r:embed="rId4"/>
          <a:stretch/>
        </p:blipFill>
        <p:spPr>
          <a:xfrm>
            <a:off x="0" y="-11160"/>
            <a:ext cx="9142560" cy="189000"/>
          </a:xfrm>
          <a:prstGeom prst="rect">
            <a:avLst/>
          </a:prstGeom>
          <a:ln w="0">
            <a:noFill/>
          </a:ln>
        </p:spPr>
      </p:pic>
      <p:sp>
        <p:nvSpPr>
          <p:cNvPr id="547"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548"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49"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50" name="PlaceHolder 4"/>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55" name="Image 9"/>
          <p:cNvPicPr/>
          <p:nvPr/>
        </p:nvPicPr>
        <p:blipFill>
          <a:blip r:embed="rId3"/>
          <a:stretch/>
        </p:blipFill>
        <p:spPr>
          <a:xfrm>
            <a:off x="324000" y="6066000"/>
            <a:ext cx="687600" cy="689040"/>
          </a:xfrm>
          <a:prstGeom prst="rect">
            <a:avLst/>
          </a:prstGeom>
          <a:ln w="0">
            <a:noFill/>
          </a:ln>
        </p:spPr>
      </p:pic>
      <p:pic>
        <p:nvPicPr>
          <p:cNvPr id="556" name="Image 3"/>
          <p:cNvPicPr/>
          <p:nvPr/>
        </p:nvPicPr>
        <p:blipFill>
          <a:blip r:embed="rId4"/>
          <a:stretch/>
        </p:blipFill>
        <p:spPr>
          <a:xfrm>
            <a:off x="0" y="-11160"/>
            <a:ext cx="9142560" cy="189000"/>
          </a:xfrm>
          <a:prstGeom prst="rect">
            <a:avLst/>
          </a:prstGeom>
          <a:ln w="0">
            <a:noFill/>
          </a:ln>
        </p:spPr>
      </p:pic>
      <p:sp>
        <p:nvSpPr>
          <p:cNvPr id="557"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558"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59"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60" name="PlaceHolder 4"/>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9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65" name="Image 9"/>
          <p:cNvPicPr/>
          <p:nvPr/>
        </p:nvPicPr>
        <p:blipFill>
          <a:blip r:embed="rId3"/>
          <a:stretch/>
        </p:blipFill>
        <p:spPr>
          <a:xfrm>
            <a:off x="324000" y="6066000"/>
            <a:ext cx="687600" cy="689040"/>
          </a:xfrm>
          <a:prstGeom prst="rect">
            <a:avLst/>
          </a:prstGeom>
          <a:ln w="0">
            <a:noFill/>
          </a:ln>
        </p:spPr>
      </p:pic>
      <p:pic>
        <p:nvPicPr>
          <p:cNvPr id="566" name="Image 3"/>
          <p:cNvPicPr/>
          <p:nvPr/>
        </p:nvPicPr>
        <p:blipFill>
          <a:blip r:embed="rId4"/>
          <a:stretch/>
        </p:blipFill>
        <p:spPr>
          <a:xfrm>
            <a:off x="0" y="-11160"/>
            <a:ext cx="9142560" cy="189000"/>
          </a:xfrm>
          <a:prstGeom prst="rect">
            <a:avLst/>
          </a:prstGeom>
          <a:ln w="0">
            <a:noFill/>
          </a:ln>
        </p:spPr>
      </p:pic>
      <p:sp>
        <p:nvSpPr>
          <p:cNvPr id="567" name="CustomShape 1"/>
          <p:cNvSpPr/>
          <p:nvPr/>
        </p:nvSpPr>
        <p:spPr>
          <a:xfrm>
            <a:off x="2374920" y="6033960"/>
            <a:ext cx="4618080" cy="67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ts val="1321"/>
              </a:lnSpc>
            </a:pPr>
            <a:endParaRPr lang="fr-FR" sz="1800" b="0" strike="noStrike" spc="-1">
              <a:solidFill>
                <a:srgbClr val="000000"/>
              </a:solidFill>
              <a:latin typeface="Arial"/>
            </a:endParaRPr>
          </a:p>
          <a:p>
            <a:pPr defTabSz="914400">
              <a:lnSpc>
                <a:spcPts val="1321"/>
              </a:lnSpc>
            </a:pPr>
            <a:endParaRPr lang="fr-FR" sz="1800" b="0" strike="noStrike" spc="-1">
              <a:solidFill>
                <a:srgbClr val="000000"/>
              </a:solidFill>
              <a:latin typeface="Arial"/>
            </a:endParaRPr>
          </a:p>
          <a:p>
            <a:pPr defTabSz="914400">
              <a:lnSpc>
                <a:spcPct val="100000"/>
              </a:lnSpc>
            </a:pPr>
            <a:endParaRPr lang="fr-FR" sz="1800" b="0" strike="noStrike" spc="-1">
              <a:solidFill>
                <a:srgbClr val="000000"/>
              </a:solidFill>
              <a:latin typeface="Arial"/>
            </a:endParaRPr>
          </a:p>
        </p:txBody>
      </p:sp>
      <p:pic>
        <p:nvPicPr>
          <p:cNvPr id="568" name="Image 7"/>
          <p:cNvPicPr/>
          <p:nvPr/>
        </p:nvPicPr>
        <p:blipFill>
          <a:blip r:embed="rId5"/>
          <a:stretch/>
        </p:blipFill>
        <p:spPr>
          <a:xfrm>
            <a:off x="0" y="0"/>
            <a:ext cx="9142560" cy="6856560"/>
          </a:xfrm>
          <a:prstGeom prst="rect">
            <a:avLst/>
          </a:prstGeom>
          <a:ln w="0">
            <a:noFill/>
          </a:ln>
        </p:spPr>
      </p:pic>
      <p:sp>
        <p:nvSpPr>
          <p:cNvPr id="56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570"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2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20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20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9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71" name="Image 9"/>
          <p:cNvPicPr/>
          <p:nvPr/>
        </p:nvPicPr>
        <p:blipFill>
          <a:blip r:embed="rId3"/>
          <a:stretch/>
        </p:blipFill>
        <p:spPr>
          <a:xfrm>
            <a:off x="324000" y="6066000"/>
            <a:ext cx="687600" cy="689040"/>
          </a:xfrm>
          <a:prstGeom prst="rect">
            <a:avLst/>
          </a:prstGeom>
          <a:ln w="0">
            <a:noFill/>
          </a:ln>
        </p:spPr>
      </p:pic>
      <p:pic>
        <p:nvPicPr>
          <p:cNvPr id="572" name="Image 3"/>
          <p:cNvPicPr/>
          <p:nvPr/>
        </p:nvPicPr>
        <p:blipFill>
          <a:blip r:embed="rId4"/>
          <a:stretch/>
        </p:blipFill>
        <p:spPr>
          <a:xfrm>
            <a:off x="0" y="-11160"/>
            <a:ext cx="9142560" cy="189000"/>
          </a:xfrm>
          <a:prstGeom prst="rect">
            <a:avLst/>
          </a:prstGeom>
          <a:ln w="0">
            <a:noFill/>
          </a:ln>
        </p:spPr>
      </p:pic>
      <p:sp>
        <p:nvSpPr>
          <p:cNvPr id="573" name="CustomShape 1"/>
          <p:cNvSpPr/>
          <p:nvPr/>
        </p:nvSpPr>
        <p:spPr>
          <a:xfrm>
            <a:off x="2374920" y="6033960"/>
            <a:ext cx="4618080" cy="67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ts val="1321"/>
              </a:lnSpc>
            </a:pPr>
            <a:endParaRPr lang="fr-FR" sz="1800" b="0" strike="noStrike" spc="-1">
              <a:solidFill>
                <a:srgbClr val="000000"/>
              </a:solidFill>
              <a:latin typeface="Arial"/>
            </a:endParaRPr>
          </a:p>
          <a:p>
            <a:pPr defTabSz="914400">
              <a:lnSpc>
                <a:spcPts val="1321"/>
              </a:lnSpc>
            </a:pPr>
            <a:endParaRPr lang="fr-FR" sz="1800" b="0" strike="noStrike" spc="-1">
              <a:solidFill>
                <a:srgbClr val="000000"/>
              </a:solidFill>
              <a:latin typeface="Arial"/>
            </a:endParaRPr>
          </a:p>
          <a:p>
            <a:pPr defTabSz="914400">
              <a:lnSpc>
                <a:spcPct val="100000"/>
              </a:lnSpc>
            </a:pPr>
            <a:endParaRPr lang="fr-FR" sz="1800" b="0" strike="noStrike" spc="-1">
              <a:solidFill>
                <a:srgbClr val="000000"/>
              </a:solidFill>
              <a:latin typeface="Arial"/>
            </a:endParaRPr>
          </a:p>
        </p:txBody>
      </p:sp>
      <p:pic>
        <p:nvPicPr>
          <p:cNvPr id="574" name="Image 7"/>
          <p:cNvPicPr/>
          <p:nvPr/>
        </p:nvPicPr>
        <p:blipFill>
          <a:blip r:embed="rId5"/>
          <a:stretch/>
        </p:blipFill>
        <p:spPr>
          <a:xfrm>
            <a:off x="0" y="0"/>
            <a:ext cx="9142560" cy="6856560"/>
          </a:xfrm>
          <a:prstGeom prst="rect">
            <a:avLst/>
          </a:prstGeom>
          <a:ln w="0">
            <a:noFill/>
          </a:ln>
        </p:spPr>
      </p:pic>
      <p:sp>
        <p:nvSpPr>
          <p:cNvPr id="575"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576" name="PlaceHolder 2"/>
          <p:cNvSpPr>
            <a:spLocks noGrp="1"/>
          </p:cNvSpPr>
          <p:nvPr>
            <p:ph type="body"/>
          </p:nvPr>
        </p:nvSpPr>
        <p:spPr>
          <a:xfrm>
            <a:off x="457200" y="160452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77" name="PlaceHolder 3"/>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9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81" name="Image 9"/>
          <p:cNvPicPr/>
          <p:nvPr/>
        </p:nvPicPr>
        <p:blipFill>
          <a:blip r:embed="rId3"/>
          <a:stretch/>
        </p:blipFill>
        <p:spPr>
          <a:xfrm>
            <a:off x="324000" y="6066000"/>
            <a:ext cx="687600" cy="689040"/>
          </a:xfrm>
          <a:prstGeom prst="rect">
            <a:avLst/>
          </a:prstGeom>
          <a:ln w="0">
            <a:noFill/>
          </a:ln>
        </p:spPr>
      </p:pic>
      <p:pic>
        <p:nvPicPr>
          <p:cNvPr id="582" name="Image 3"/>
          <p:cNvPicPr/>
          <p:nvPr/>
        </p:nvPicPr>
        <p:blipFill>
          <a:blip r:embed="rId4"/>
          <a:stretch/>
        </p:blipFill>
        <p:spPr>
          <a:xfrm>
            <a:off x="0" y="-11160"/>
            <a:ext cx="9142560" cy="189000"/>
          </a:xfrm>
          <a:prstGeom prst="rect">
            <a:avLst/>
          </a:prstGeom>
          <a:ln w="0">
            <a:noFill/>
          </a:ln>
        </p:spPr>
      </p:pic>
      <p:sp>
        <p:nvSpPr>
          <p:cNvPr id="583" name="CustomShape 1"/>
          <p:cNvSpPr/>
          <p:nvPr/>
        </p:nvSpPr>
        <p:spPr>
          <a:xfrm>
            <a:off x="2374920" y="6033960"/>
            <a:ext cx="4618080" cy="67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ts val="1321"/>
              </a:lnSpc>
            </a:pPr>
            <a:endParaRPr lang="fr-FR" sz="1800" b="0" strike="noStrike" spc="-1">
              <a:solidFill>
                <a:srgbClr val="000000"/>
              </a:solidFill>
              <a:latin typeface="Arial"/>
            </a:endParaRPr>
          </a:p>
          <a:p>
            <a:pPr defTabSz="914400">
              <a:lnSpc>
                <a:spcPts val="1321"/>
              </a:lnSpc>
            </a:pPr>
            <a:endParaRPr lang="fr-FR" sz="1800" b="0" strike="noStrike" spc="-1">
              <a:solidFill>
                <a:srgbClr val="000000"/>
              </a:solidFill>
              <a:latin typeface="Arial"/>
            </a:endParaRPr>
          </a:p>
          <a:p>
            <a:pPr defTabSz="914400">
              <a:lnSpc>
                <a:spcPct val="100000"/>
              </a:lnSpc>
            </a:pPr>
            <a:endParaRPr lang="fr-FR" sz="1800" b="0" strike="noStrike" spc="-1">
              <a:solidFill>
                <a:srgbClr val="000000"/>
              </a:solidFill>
              <a:latin typeface="Arial"/>
            </a:endParaRPr>
          </a:p>
        </p:txBody>
      </p:sp>
      <p:pic>
        <p:nvPicPr>
          <p:cNvPr id="584" name="Image 7"/>
          <p:cNvPicPr/>
          <p:nvPr/>
        </p:nvPicPr>
        <p:blipFill>
          <a:blip r:embed="rId5"/>
          <a:stretch/>
        </p:blipFill>
        <p:spPr>
          <a:xfrm>
            <a:off x="0" y="0"/>
            <a:ext cx="9142560" cy="6856560"/>
          </a:xfrm>
          <a:prstGeom prst="rect">
            <a:avLst/>
          </a:prstGeom>
          <a:ln w="0">
            <a:noFill/>
          </a:ln>
        </p:spPr>
      </p:pic>
      <p:sp>
        <p:nvSpPr>
          <p:cNvPr id="585"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586"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87"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88"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589" name="PlaceHolder 5"/>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9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95" name="Image 9"/>
          <p:cNvPicPr/>
          <p:nvPr/>
        </p:nvPicPr>
        <p:blipFill>
          <a:blip r:embed="rId3"/>
          <a:stretch/>
        </p:blipFill>
        <p:spPr>
          <a:xfrm>
            <a:off x="324000" y="6066000"/>
            <a:ext cx="687600" cy="689040"/>
          </a:xfrm>
          <a:prstGeom prst="rect">
            <a:avLst/>
          </a:prstGeom>
          <a:ln w="0">
            <a:noFill/>
          </a:ln>
        </p:spPr>
      </p:pic>
      <p:pic>
        <p:nvPicPr>
          <p:cNvPr id="596" name="Image 3"/>
          <p:cNvPicPr/>
          <p:nvPr/>
        </p:nvPicPr>
        <p:blipFill>
          <a:blip r:embed="rId4"/>
          <a:stretch/>
        </p:blipFill>
        <p:spPr>
          <a:xfrm>
            <a:off x="0" y="-11160"/>
            <a:ext cx="9142560" cy="189000"/>
          </a:xfrm>
          <a:prstGeom prst="rect">
            <a:avLst/>
          </a:prstGeom>
          <a:ln w="0">
            <a:noFill/>
          </a:ln>
        </p:spPr>
      </p:pic>
      <p:sp>
        <p:nvSpPr>
          <p:cNvPr id="597" name="CustomShape 1"/>
          <p:cNvSpPr/>
          <p:nvPr/>
        </p:nvSpPr>
        <p:spPr>
          <a:xfrm>
            <a:off x="2374920" y="6033960"/>
            <a:ext cx="4618080" cy="67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ts val="1321"/>
              </a:lnSpc>
            </a:pPr>
            <a:endParaRPr lang="fr-FR" sz="1800" b="0" strike="noStrike" spc="-1">
              <a:solidFill>
                <a:srgbClr val="000000"/>
              </a:solidFill>
              <a:latin typeface="Arial"/>
            </a:endParaRPr>
          </a:p>
          <a:p>
            <a:pPr defTabSz="914400">
              <a:lnSpc>
                <a:spcPts val="1321"/>
              </a:lnSpc>
            </a:pPr>
            <a:endParaRPr lang="fr-FR" sz="1800" b="0" strike="noStrike" spc="-1">
              <a:solidFill>
                <a:srgbClr val="000000"/>
              </a:solidFill>
              <a:latin typeface="Arial"/>
            </a:endParaRPr>
          </a:p>
          <a:p>
            <a:pPr defTabSz="914400">
              <a:lnSpc>
                <a:spcPct val="100000"/>
              </a:lnSpc>
            </a:pPr>
            <a:endParaRPr lang="fr-FR" sz="1800" b="0" strike="noStrike" spc="-1">
              <a:solidFill>
                <a:srgbClr val="000000"/>
              </a:solidFill>
              <a:latin typeface="Arial"/>
            </a:endParaRPr>
          </a:p>
        </p:txBody>
      </p:sp>
      <p:pic>
        <p:nvPicPr>
          <p:cNvPr id="598" name="Image 7"/>
          <p:cNvPicPr/>
          <p:nvPr/>
        </p:nvPicPr>
        <p:blipFill>
          <a:blip r:embed="rId5"/>
          <a:stretch/>
        </p:blipFill>
        <p:spPr>
          <a:xfrm>
            <a:off x="0" y="0"/>
            <a:ext cx="9142560" cy="6856560"/>
          </a:xfrm>
          <a:prstGeom prst="rect">
            <a:avLst/>
          </a:prstGeom>
          <a:ln w="0">
            <a:noFill/>
          </a:ln>
        </p:spPr>
      </p:pic>
      <p:sp>
        <p:nvSpPr>
          <p:cNvPr id="599"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600" name="PlaceHolder 2"/>
          <p:cNvSpPr>
            <a:spLocks noGrp="1"/>
          </p:cNvSpPr>
          <p:nvPr>
            <p:ph type="body"/>
          </p:nvPr>
        </p:nvSpPr>
        <p:spPr>
          <a:xfrm>
            <a:off x="45720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601" name="PlaceHolder 3"/>
          <p:cNvSpPr>
            <a:spLocks noGrp="1"/>
          </p:cNvSpPr>
          <p:nvPr>
            <p:ph type="body"/>
          </p:nvPr>
        </p:nvSpPr>
        <p:spPr>
          <a:xfrm>
            <a:off x="323964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602" name="PlaceHolder 4"/>
          <p:cNvSpPr>
            <a:spLocks noGrp="1"/>
          </p:cNvSpPr>
          <p:nvPr>
            <p:ph type="body"/>
          </p:nvPr>
        </p:nvSpPr>
        <p:spPr>
          <a:xfrm>
            <a:off x="6022080" y="160452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603" name="PlaceHolder 5"/>
          <p:cNvSpPr>
            <a:spLocks noGrp="1"/>
          </p:cNvSpPr>
          <p:nvPr>
            <p:ph type="body"/>
          </p:nvPr>
        </p:nvSpPr>
        <p:spPr>
          <a:xfrm>
            <a:off x="45720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604" name="PlaceHolder 6"/>
          <p:cNvSpPr>
            <a:spLocks noGrp="1"/>
          </p:cNvSpPr>
          <p:nvPr>
            <p:ph type="body"/>
          </p:nvPr>
        </p:nvSpPr>
        <p:spPr>
          <a:xfrm>
            <a:off x="323964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605" name="PlaceHolder 7"/>
          <p:cNvSpPr>
            <a:spLocks noGrp="1"/>
          </p:cNvSpPr>
          <p:nvPr>
            <p:ph type="body"/>
          </p:nvPr>
        </p:nvSpPr>
        <p:spPr>
          <a:xfrm>
            <a:off x="6022080" y="3682080"/>
            <a:ext cx="2649240" cy="1896480"/>
          </a:xfrm>
          <a:prstGeom prst="rect">
            <a:avLst/>
          </a:prstGeom>
          <a:noFill/>
          <a:ln w="0">
            <a:noFill/>
          </a:ln>
        </p:spPr>
        <p:txBody>
          <a:bodyPr lIns="0" tIns="0" rIns="0" bIns="0" anchor="t">
            <a:normAutofit fontScale="1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79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06" name="Image 9"/>
          <p:cNvPicPr/>
          <p:nvPr/>
        </p:nvPicPr>
        <p:blipFill>
          <a:blip r:embed="rId3"/>
          <a:stretch/>
        </p:blipFill>
        <p:spPr>
          <a:xfrm>
            <a:off x="324000" y="6066000"/>
            <a:ext cx="687600" cy="689040"/>
          </a:xfrm>
          <a:prstGeom prst="rect">
            <a:avLst/>
          </a:prstGeom>
          <a:ln w="0">
            <a:noFill/>
          </a:ln>
        </p:spPr>
      </p:pic>
      <p:pic>
        <p:nvPicPr>
          <p:cNvPr id="607" name="Image 3"/>
          <p:cNvPicPr/>
          <p:nvPr/>
        </p:nvPicPr>
        <p:blipFill>
          <a:blip r:embed="rId4"/>
          <a:stretch/>
        </p:blipFill>
        <p:spPr>
          <a:xfrm>
            <a:off x="0" y="-11160"/>
            <a:ext cx="9142560" cy="189000"/>
          </a:xfrm>
          <a:prstGeom prst="rect">
            <a:avLst/>
          </a:prstGeom>
          <a:ln w="0">
            <a:noFill/>
          </a:ln>
        </p:spPr>
      </p:pic>
      <p:sp>
        <p:nvSpPr>
          <p:cNvPr id="608" name="CustomShape 1"/>
          <p:cNvSpPr/>
          <p:nvPr/>
        </p:nvSpPr>
        <p:spPr>
          <a:xfrm>
            <a:off x="2374920" y="6033960"/>
            <a:ext cx="4618080" cy="67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ts val="1321"/>
              </a:lnSpc>
            </a:pPr>
            <a:endParaRPr lang="fr-FR" sz="1800" b="0" strike="noStrike" spc="-1">
              <a:solidFill>
                <a:srgbClr val="000000"/>
              </a:solidFill>
              <a:latin typeface="Arial"/>
            </a:endParaRPr>
          </a:p>
          <a:p>
            <a:pPr defTabSz="914400">
              <a:lnSpc>
                <a:spcPts val="1321"/>
              </a:lnSpc>
            </a:pPr>
            <a:endParaRPr lang="fr-FR" sz="1800" b="0" strike="noStrike" spc="-1">
              <a:solidFill>
                <a:srgbClr val="000000"/>
              </a:solidFill>
              <a:latin typeface="Arial"/>
            </a:endParaRPr>
          </a:p>
          <a:p>
            <a:pPr defTabSz="914400">
              <a:lnSpc>
                <a:spcPct val="100000"/>
              </a:lnSpc>
            </a:pPr>
            <a:endParaRPr lang="fr-FR" sz="1800" b="0" strike="noStrike" spc="-1">
              <a:solidFill>
                <a:srgbClr val="000000"/>
              </a:solidFill>
              <a:latin typeface="Arial"/>
            </a:endParaRPr>
          </a:p>
        </p:txBody>
      </p:sp>
      <p:pic>
        <p:nvPicPr>
          <p:cNvPr id="609" name="Image 7"/>
          <p:cNvPicPr/>
          <p:nvPr/>
        </p:nvPicPr>
        <p:blipFill>
          <a:blip r:embed="rId5"/>
          <a:stretch/>
        </p:blipFill>
        <p:spPr>
          <a:xfrm>
            <a:off x="0" y="0"/>
            <a:ext cx="9142560" cy="6856560"/>
          </a:xfrm>
          <a:prstGeom prst="rect">
            <a:avLst/>
          </a:prstGeom>
          <a:ln w="0">
            <a:noFill/>
          </a:ln>
        </p:spPr>
      </p:pic>
      <p:sp>
        <p:nvSpPr>
          <p:cNvPr id="610"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80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13" name="Image 9"/>
          <p:cNvPicPr/>
          <p:nvPr/>
        </p:nvPicPr>
        <p:blipFill>
          <a:blip r:embed="rId3"/>
          <a:stretch/>
        </p:blipFill>
        <p:spPr>
          <a:xfrm>
            <a:off x="324000" y="6066000"/>
            <a:ext cx="687600" cy="689040"/>
          </a:xfrm>
          <a:prstGeom prst="rect">
            <a:avLst/>
          </a:prstGeom>
          <a:ln w="0">
            <a:noFill/>
          </a:ln>
        </p:spPr>
      </p:pic>
      <p:pic>
        <p:nvPicPr>
          <p:cNvPr id="614" name="Image 3"/>
          <p:cNvPicPr/>
          <p:nvPr/>
        </p:nvPicPr>
        <p:blipFill>
          <a:blip r:embed="rId4"/>
          <a:stretch/>
        </p:blipFill>
        <p:spPr>
          <a:xfrm>
            <a:off x="0" y="-11160"/>
            <a:ext cx="9142560" cy="189000"/>
          </a:xfrm>
          <a:prstGeom prst="rect">
            <a:avLst/>
          </a:prstGeom>
          <a:ln w="0">
            <a:noFill/>
          </a:ln>
        </p:spPr>
      </p:pic>
      <p:sp>
        <p:nvSpPr>
          <p:cNvPr id="615" name="CustomShape 1"/>
          <p:cNvSpPr/>
          <p:nvPr/>
        </p:nvSpPr>
        <p:spPr>
          <a:xfrm>
            <a:off x="2374920" y="6033960"/>
            <a:ext cx="4618080" cy="67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ts val="1321"/>
              </a:lnSpc>
            </a:pPr>
            <a:endParaRPr lang="fr-FR" sz="1800" b="0" strike="noStrike" spc="-1">
              <a:solidFill>
                <a:srgbClr val="000000"/>
              </a:solidFill>
              <a:latin typeface="Arial"/>
            </a:endParaRPr>
          </a:p>
          <a:p>
            <a:pPr defTabSz="914400">
              <a:lnSpc>
                <a:spcPts val="1321"/>
              </a:lnSpc>
            </a:pPr>
            <a:endParaRPr lang="fr-FR" sz="1800" b="0" strike="noStrike" spc="-1">
              <a:solidFill>
                <a:srgbClr val="000000"/>
              </a:solidFill>
              <a:latin typeface="Arial"/>
            </a:endParaRPr>
          </a:p>
          <a:p>
            <a:pPr defTabSz="914400">
              <a:lnSpc>
                <a:spcPct val="100000"/>
              </a:lnSpc>
            </a:pPr>
            <a:endParaRPr lang="fr-FR" sz="1800" b="0" strike="noStrike" spc="-1">
              <a:solidFill>
                <a:srgbClr val="000000"/>
              </a:solidFill>
              <a:latin typeface="Arial"/>
            </a:endParaRPr>
          </a:p>
        </p:txBody>
      </p:sp>
      <p:pic>
        <p:nvPicPr>
          <p:cNvPr id="616" name="Image 7"/>
          <p:cNvPicPr/>
          <p:nvPr/>
        </p:nvPicPr>
        <p:blipFill>
          <a:blip r:embed="rId5"/>
          <a:stretch/>
        </p:blipFill>
        <p:spPr>
          <a:xfrm>
            <a:off x="0" y="0"/>
            <a:ext cx="9142560" cy="6856560"/>
          </a:xfrm>
          <a:prstGeom prst="rect">
            <a:avLst/>
          </a:prstGeom>
          <a:ln w="0">
            <a:noFill/>
          </a:ln>
        </p:spPr>
      </p:pic>
      <p:sp>
        <p:nvSpPr>
          <p:cNvPr id="617"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618" name="PlaceHolder 2"/>
          <p:cNvSpPr>
            <a:spLocks noGrp="1"/>
          </p:cNvSpPr>
          <p:nvPr>
            <p:ph type="body"/>
          </p:nvPr>
        </p:nvSpPr>
        <p:spPr>
          <a:xfrm>
            <a:off x="457200" y="1604520"/>
            <a:ext cx="822888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80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21" name="Image 9"/>
          <p:cNvPicPr/>
          <p:nvPr/>
        </p:nvPicPr>
        <p:blipFill>
          <a:blip r:embed="rId3"/>
          <a:stretch/>
        </p:blipFill>
        <p:spPr>
          <a:xfrm>
            <a:off x="324000" y="6066000"/>
            <a:ext cx="687600" cy="689040"/>
          </a:xfrm>
          <a:prstGeom prst="rect">
            <a:avLst/>
          </a:prstGeom>
          <a:ln w="0">
            <a:noFill/>
          </a:ln>
        </p:spPr>
      </p:pic>
      <p:pic>
        <p:nvPicPr>
          <p:cNvPr id="622" name="Image 3"/>
          <p:cNvPicPr/>
          <p:nvPr/>
        </p:nvPicPr>
        <p:blipFill>
          <a:blip r:embed="rId4"/>
          <a:stretch/>
        </p:blipFill>
        <p:spPr>
          <a:xfrm>
            <a:off x="0" y="-11160"/>
            <a:ext cx="9142560" cy="189000"/>
          </a:xfrm>
          <a:prstGeom prst="rect">
            <a:avLst/>
          </a:prstGeom>
          <a:ln w="0">
            <a:noFill/>
          </a:ln>
        </p:spPr>
      </p:pic>
      <p:sp>
        <p:nvSpPr>
          <p:cNvPr id="623" name="CustomShape 1"/>
          <p:cNvSpPr/>
          <p:nvPr/>
        </p:nvSpPr>
        <p:spPr>
          <a:xfrm>
            <a:off x="2374920" y="6033960"/>
            <a:ext cx="4618080" cy="67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ts val="1321"/>
              </a:lnSpc>
            </a:pPr>
            <a:endParaRPr lang="fr-FR" sz="1800" b="0" strike="noStrike" spc="-1">
              <a:solidFill>
                <a:srgbClr val="000000"/>
              </a:solidFill>
              <a:latin typeface="Arial"/>
            </a:endParaRPr>
          </a:p>
          <a:p>
            <a:pPr defTabSz="914400">
              <a:lnSpc>
                <a:spcPts val="1321"/>
              </a:lnSpc>
            </a:pPr>
            <a:endParaRPr lang="fr-FR" sz="1800" b="0" strike="noStrike" spc="-1">
              <a:solidFill>
                <a:srgbClr val="000000"/>
              </a:solidFill>
              <a:latin typeface="Arial"/>
            </a:endParaRPr>
          </a:p>
          <a:p>
            <a:pPr defTabSz="914400">
              <a:lnSpc>
                <a:spcPct val="100000"/>
              </a:lnSpc>
            </a:pPr>
            <a:endParaRPr lang="fr-FR" sz="1800" b="0" strike="noStrike" spc="-1">
              <a:solidFill>
                <a:srgbClr val="000000"/>
              </a:solidFill>
              <a:latin typeface="Arial"/>
            </a:endParaRPr>
          </a:p>
        </p:txBody>
      </p:sp>
      <p:pic>
        <p:nvPicPr>
          <p:cNvPr id="624" name="Image 7"/>
          <p:cNvPicPr/>
          <p:nvPr/>
        </p:nvPicPr>
        <p:blipFill>
          <a:blip r:embed="rId5"/>
          <a:stretch/>
        </p:blipFill>
        <p:spPr>
          <a:xfrm>
            <a:off x="0" y="0"/>
            <a:ext cx="9142560" cy="6856560"/>
          </a:xfrm>
          <a:prstGeom prst="rect">
            <a:avLst/>
          </a:prstGeom>
          <a:ln w="0">
            <a:noFill/>
          </a:ln>
        </p:spPr>
      </p:pic>
      <p:sp>
        <p:nvSpPr>
          <p:cNvPr id="625"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626"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627"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80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0" name="Image 12"/>
          <p:cNvPicPr/>
          <p:nvPr/>
        </p:nvPicPr>
        <p:blipFill>
          <a:blip r:embed="rId3"/>
          <a:stretch/>
        </p:blipFill>
        <p:spPr>
          <a:xfrm>
            <a:off x="324000" y="6066000"/>
            <a:ext cx="687600" cy="689040"/>
          </a:xfrm>
          <a:prstGeom prst="rect">
            <a:avLst/>
          </a:prstGeom>
          <a:ln w="0">
            <a:noFill/>
          </a:ln>
        </p:spPr>
      </p:pic>
      <p:pic>
        <p:nvPicPr>
          <p:cNvPr id="81" name="Image 6"/>
          <p:cNvPicPr/>
          <p:nvPr/>
        </p:nvPicPr>
        <p:blipFill>
          <a:blip r:embed="rId4"/>
          <a:stretch/>
        </p:blipFill>
        <p:spPr>
          <a:xfrm>
            <a:off x="0" y="0"/>
            <a:ext cx="9142560" cy="6856560"/>
          </a:xfrm>
          <a:prstGeom prst="rect">
            <a:avLst/>
          </a:prstGeom>
          <a:ln w="0">
            <a:noFill/>
          </a:ln>
        </p:spPr>
      </p:pic>
      <p:grpSp>
        <p:nvGrpSpPr>
          <p:cNvPr id="82" name="Grouper 9"/>
          <p:cNvGrpSpPr/>
          <p:nvPr/>
        </p:nvGrpSpPr>
        <p:grpSpPr>
          <a:xfrm>
            <a:off x="3184200" y="2238120"/>
            <a:ext cx="524880" cy="171000"/>
            <a:chOff x="3184200" y="2238120"/>
            <a:chExt cx="524880" cy="171000"/>
          </a:xfrm>
        </p:grpSpPr>
        <p:sp>
          <p:nvSpPr>
            <p:cNvPr id="83" name="Rectangle 4"/>
            <p:cNvSpPr/>
            <p:nvPr/>
          </p:nvSpPr>
          <p:spPr>
            <a:xfrm>
              <a:off x="3184200" y="2238120"/>
              <a:ext cx="82080" cy="17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rgbClr val="FFFFFF"/>
                </a:solidFill>
                <a:latin typeface="Arial"/>
                <a:ea typeface="DejaVu Sans"/>
              </a:endParaRPr>
            </a:p>
          </p:txBody>
        </p:sp>
        <p:sp>
          <p:nvSpPr>
            <p:cNvPr id="84" name="Rectangle 5"/>
            <p:cNvSpPr/>
            <p:nvPr/>
          </p:nvSpPr>
          <p:spPr>
            <a:xfrm>
              <a:off x="3225600" y="2323800"/>
              <a:ext cx="483480" cy="8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0680" rIns="90000" bIns="40680" anchor="ctr">
              <a:noAutofit/>
            </a:bodyPr>
            <a:lstStyle/>
            <a:p>
              <a:pPr algn="ctr" defTabSz="914400">
                <a:lnSpc>
                  <a:spcPct val="100000"/>
                </a:lnSpc>
              </a:pPr>
              <a:endParaRPr lang="fr-FR" sz="1800" b="0" strike="noStrike" spc="-1">
                <a:solidFill>
                  <a:srgbClr val="FFFFFF"/>
                </a:solidFill>
                <a:latin typeface="Arial"/>
                <a:ea typeface="DejaVu Sans"/>
              </a:endParaRPr>
            </a:p>
          </p:txBody>
        </p:sp>
      </p:grpSp>
      <p:pic>
        <p:nvPicPr>
          <p:cNvPr id="85" name="Image 10"/>
          <p:cNvPicPr/>
          <p:nvPr/>
        </p:nvPicPr>
        <p:blipFill>
          <a:blip r:embed="rId5"/>
          <a:stretch/>
        </p:blipFill>
        <p:spPr>
          <a:xfrm>
            <a:off x="0" y="0"/>
            <a:ext cx="9143280" cy="6857280"/>
          </a:xfrm>
          <a:prstGeom prst="rect">
            <a:avLst/>
          </a:prstGeom>
          <a:ln w="0">
            <a:noFill/>
          </a:ln>
        </p:spPr>
      </p:pic>
      <p:sp>
        <p:nvSpPr>
          <p:cNvPr id="86"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31" name="Image 9"/>
          <p:cNvPicPr/>
          <p:nvPr/>
        </p:nvPicPr>
        <p:blipFill>
          <a:blip r:embed="rId3"/>
          <a:stretch/>
        </p:blipFill>
        <p:spPr>
          <a:xfrm>
            <a:off x="324000" y="6066000"/>
            <a:ext cx="687600" cy="689040"/>
          </a:xfrm>
          <a:prstGeom prst="rect">
            <a:avLst/>
          </a:prstGeom>
          <a:ln w="0">
            <a:noFill/>
          </a:ln>
        </p:spPr>
      </p:pic>
      <p:pic>
        <p:nvPicPr>
          <p:cNvPr id="632" name="Image 3"/>
          <p:cNvPicPr/>
          <p:nvPr/>
        </p:nvPicPr>
        <p:blipFill>
          <a:blip r:embed="rId4"/>
          <a:stretch/>
        </p:blipFill>
        <p:spPr>
          <a:xfrm>
            <a:off x="0" y="-11160"/>
            <a:ext cx="9142560" cy="189000"/>
          </a:xfrm>
          <a:prstGeom prst="rect">
            <a:avLst/>
          </a:prstGeom>
          <a:ln w="0">
            <a:noFill/>
          </a:ln>
        </p:spPr>
      </p:pic>
      <p:sp>
        <p:nvSpPr>
          <p:cNvPr id="633" name="CustomShape 1"/>
          <p:cNvSpPr/>
          <p:nvPr/>
        </p:nvSpPr>
        <p:spPr>
          <a:xfrm>
            <a:off x="2374920" y="6033960"/>
            <a:ext cx="4618080" cy="67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ts val="1321"/>
              </a:lnSpc>
            </a:pPr>
            <a:endParaRPr lang="fr-FR" sz="1800" b="0" strike="noStrike" spc="-1">
              <a:solidFill>
                <a:srgbClr val="000000"/>
              </a:solidFill>
              <a:latin typeface="Arial"/>
            </a:endParaRPr>
          </a:p>
          <a:p>
            <a:pPr defTabSz="914400">
              <a:lnSpc>
                <a:spcPts val="1321"/>
              </a:lnSpc>
            </a:pPr>
            <a:endParaRPr lang="fr-FR" sz="1800" b="0" strike="noStrike" spc="-1">
              <a:solidFill>
                <a:srgbClr val="000000"/>
              </a:solidFill>
              <a:latin typeface="Arial"/>
            </a:endParaRPr>
          </a:p>
          <a:p>
            <a:pPr defTabSz="914400">
              <a:lnSpc>
                <a:spcPct val="100000"/>
              </a:lnSpc>
            </a:pPr>
            <a:endParaRPr lang="fr-FR" sz="1800" b="0" strike="noStrike" spc="-1">
              <a:solidFill>
                <a:srgbClr val="000000"/>
              </a:solidFill>
              <a:latin typeface="Arial"/>
            </a:endParaRPr>
          </a:p>
        </p:txBody>
      </p:sp>
      <p:pic>
        <p:nvPicPr>
          <p:cNvPr id="634" name="Image 7"/>
          <p:cNvPicPr/>
          <p:nvPr/>
        </p:nvPicPr>
        <p:blipFill>
          <a:blip r:embed="rId5"/>
          <a:stretch/>
        </p:blipFill>
        <p:spPr>
          <a:xfrm>
            <a:off x="0" y="0"/>
            <a:ext cx="9142560" cy="6856560"/>
          </a:xfrm>
          <a:prstGeom prst="rect">
            <a:avLst/>
          </a:prstGeom>
          <a:ln w="0">
            <a:noFill/>
          </a:ln>
        </p:spPr>
      </p:pic>
      <p:sp>
        <p:nvSpPr>
          <p:cNvPr id="635"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80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37" name="Image 9"/>
          <p:cNvPicPr/>
          <p:nvPr/>
        </p:nvPicPr>
        <p:blipFill>
          <a:blip r:embed="rId3"/>
          <a:stretch/>
        </p:blipFill>
        <p:spPr>
          <a:xfrm>
            <a:off x="324000" y="6066000"/>
            <a:ext cx="687600" cy="689040"/>
          </a:xfrm>
          <a:prstGeom prst="rect">
            <a:avLst/>
          </a:prstGeom>
          <a:ln w="0">
            <a:noFill/>
          </a:ln>
        </p:spPr>
      </p:pic>
      <p:pic>
        <p:nvPicPr>
          <p:cNvPr id="638" name="Image 3"/>
          <p:cNvPicPr/>
          <p:nvPr/>
        </p:nvPicPr>
        <p:blipFill>
          <a:blip r:embed="rId4"/>
          <a:stretch/>
        </p:blipFill>
        <p:spPr>
          <a:xfrm>
            <a:off x="0" y="-11160"/>
            <a:ext cx="9142560" cy="189000"/>
          </a:xfrm>
          <a:prstGeom prst="rect">
            <a:avLst/>
          </a:prstGeom>
          <a:ln w="0">
            <a:noFill/>
          </a:ln>
        </p:spPr>
      </p:pic>
      <p:sp>
        <p:nvSpPr>
          <p:cNvPr id="639" name="CustomShape 1"/>
          <p:cNvSpPr/>
          <p:nvPr/>
        </p:nvSpPr>
        <p:spPr>
          <a:xfrm>
            <a:off x="2374920" y="6033960"/>
            <a:ext cx="4618080" cy="67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ts val="1321"/>
              </a:lnSpc>
            </a:pPr>
            <a:endParaRPr lang="fr-FR" sz="1800" b="0" strike="noStrike" spc="-1">
              <a:solidFill>
                <a:srgbClr val="000000"/>
              </a:solidFill>
              <a:latin typeface="Arial"/>
            </a:endParaRPr>
          </a:p>
          <a:p>
            <a:pPr defTabSz="914400">
              <a:lnSpc>
                <a:spcPts val="1321"/>
              </a:lnSpc>
            </a:pPr>
            <a:endParaRPr lang="fr-FR" sz="1800" b="0" strike="noStrike" spc="-1">
              <a:solidFill>
                <a:srgbClr val="000000"/>
              </a:solidFill>
              <a:latin typeface="Arial"/>
            </a:endParaRPr>
          </a:p>
          <a:p>
            <a:pPr defTabSz="914400">
              <a:lnSpc>
                <a:spcPct val="100000"/>
              </a:lnSpc>
            </a:pPr>
            <a:endParaRPr lang="fr-FR" sz="1800" b="0" strike="noStrike" spc="-1">
              <a:solidFill>
                <a:srgbClr val="000000"/>
              </a:solidFill>
              <a:latin typeface="Arial"/>
            </a:endParaRPr>
          </a:p>
        </p:txBody>
      </p:sp>
      <p:pic>
        <p:nvPicPr>
          <p:cNvPr id="640" name="Image 7"/>
          <p:cNvPicPr/>
          <p:nvPr/>
        </p:nvPicPr>
        <p:blipFill>
          <a:blip r:embed="rId5"/>
          <a:stretch/>
        </p:blipFill>
        <p:spPr>
          <a:xfrm>
            <a:off x="0" y="0"/>
            <a:ext cx="9142560" cy="685656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80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41" name="Image 9"/>
          <p:cNvPicPr/>
          <p:nvPr/>
        </p:nvPicPr>
        <p:blipFill>
          <a:blip r:embed="rId3"/>
          <a:stretch/>
        </p:blipFill>
        <p:spPr>
          <a:xfrm>
            <a:off x="324000" y="6066000"/>
            <a:ext cx="687600" cy="689040"/>
          </a:xfrm>
          <a:prstGeom prst="rect">
            <a:avLst/>
          </a:prstGeom>
          <a:ln w="0">
            <a:noFill/>
          </a:ln>
        </p:spPr>
      </p:pic>
      <p:pic>
        <p:nvPicPr>
          <p:cNvPr id="642" name="Image 3"/>
          <p:cNvPicPr/>
          <p:nvPr/>
        </p:nvPicPr>
        <p:blipFill>
          <a:blip r:embed="rId4"/>
          <a:stretch/>
        </p:blipFill>
        <p:spPr>
          <a:xfrm>
            <a:off x="0" y="-11160"/>
            <a:ext cx="9142560" cy="189000"/>
          </a:xfrm>
          <a:prstGeom prst="rect">
            <a:avLst/>
          </a:prstGeom>
          <a:ln w="0">
            <a:noFill/>
          </a:ln>
        </p:spPr>
      </p:pic>
      <p:sp>
        <p:nvSpPr>
          <p:cNvPr id="643" name="CustomShape 1"/>
          <p:cNvSpPr/>
          <p:nvPr/>
        </p:nvSpPr>
        <p:spPr>
          <a:xfrm>
            <a:off x="2374920" y="6033960"/>
            <a:ext cx="4618080" cy="67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ts val="1321"/>
              </a:lnSpc>
            </a:pPr>
            <a:endParaRPr lang="fr-FR" sz="1800" b="0" strike="noStrike" spc="-1">
              <a:solidFill>
                <a:srgbClr val="000000"/>
              </a:solidFill>
              <a:latin typeface="Arial"/>
            </a:endParaRPr>
          </a:p>
          <a:p>
            <a:pPr defTabSz="914400">
              <a:lnSpc>
                <a:spcPts val="1321"/>
              </a:lnSpc>
            </a:pPr>
            <a:endParaRPr lang="fr-FR" sz="1800" b="0" strike="noStrike" spc="-1">
              <a:solidFill>
                <a:srgbClr val="000000"/>
              </a:solidFill>
              <a:latin typeface="Arial"/>
            </a:endParaRPr>
          </a:p>
          <a:p>
            <a:pPr defTabSz="914400">
              <a:lnSpc>
                <a:spcPct val="100000"/>
              </a:lnSpc>
            </a:pPr>
            <a:endParaRPr lang="fr-FR" sz="1800" b="0" strike="noStrike" spc="-1">
              <a:solidFill>
                <a:srgbClr val="000000"/>
              </a:solidFill>
              <a:latin typeface="Arial"/>
            </a:endParaRPr>
          </a:p>
        </p:txBody>
      </p:sp>
      <p:pic>
        <p:nvPicPr>
          <p:cNvPr id="644" name="Image 7"/>
          <p:cNvPicPr/>
          <p:nvPr/>
        </p:nvPicPr>
        <p:blipFill>
          <a:blip r:embed="rId5"/>
          <a:stretch/>
        </p:blipFill>
        <p:spPr>
          <a:xfrm>
            <a:off x="0" y="0"/>
            <a:ext cx="9142560" cy="6856560"/>
          </a:xfrm>
          <a:prstGeom prst="rect">
            <a:avLst/>
          </a:prstGeom>
          <a:ln w="0">
            <a:noFill/>
          </a:ln>
        </p:spPr>
      </p:pic>
      <p:sp>
        <p:nvSpPr>
          <p:cNvPr id="645"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646"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647" name="PlaceHolder 3"/>
          <p:cNvSpPr>
            <a:spLocks noGrp="1"/>
          </p:cNvSpPr>
          <p:nvPr>
            <p:ph type="body"/>
          </p:nvPr>
        </p:nvSpPr>
        <p:spPr>
          <a:xfrm>
            <a:off x="467424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648" name="PlaceHolder 4"/>
          <p:cNvSpPr>
            <a:spLocks noGrp="1"/>
          </p:cNvSpPr>
          <p:nvPr>
            <p:ph type="body"/>
          </p:nvPr>
        </p:nvSpPr>
        <p:spPr>
          <a:xfrm>
            <a:off x="45720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81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53" name="Image 9"/>
          <p:cNvPicPr/>
          <p:nvPr/>
        </p:nvPicPr>
        <p:blipFill>
          <a:blip r:embed="rId3"/>
          <a:stretch/>
        </p:blipFill>
        <p:spPr>
          <a:xfrm>
            <a:off x="324000" y="6066000"/>
            <a:ext cx="687600" cy="689040"/>
          </a:xfrm>
          <a:prstGeom prst="rect">
            <a:avLst/>
          </a:prstGeom>
          <a:ln w="0">
            <a:noFill/>
          </a:ln>
        </p:spPr>
      </p:pic>
      <p:pic>
        <p:nvPicPr>
          <p:cNvPr id="654" name="Image 3"/>
          <p:cNvPicPr/>
          <p:nvPr/>
        </p:nvPicPr>
        <p:blipFill>
          <a:blip r:embed="rId4"/>
          <a:stretch/>
        </p:blipFill>
        <p:spPr>
          <a:xfrm>
            <a:off x="0" y="-11160"/>
            <a:ext cx="9142560" cy="189000"/>
          </a:xfrm>
          <a:prstGeom prst="rect">
            <a:avLst/>
          </a:prstGeom>
          <a:ln w="0">
            <a:noFill/>
          </a:ln>
        </p:spPr>
      </p:pic>
      <p:sp>
        <p:nvSpPr>
          <p:cNvPr id="655" name="CustomShape 1"/>
          <p:cNvSpPr/>
          <p:nvPr/>
        </p:nvSpPr>
        <p:spPr>
          <a:xfrm>
            <a:off x="2374920" y="6033960"/>
            <a:ext cx="4618080" cy="67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ts val="1321"/>
              </a:lnSpc>
            </a:pPr>
            <a:endParaRPr lang="fr-FR" sz="1800" b="0" strike="noStrike" spc="-1">
              <a:solidFill>
                <a:srgbClr val="000000"/>
              </a:solidFill>
              <a:latin typeface="Arial"/>
            </a:endParaRPr>
          </a:p>
          <a:p>
            <a:pPr defTabSz="914400">
              <a:lnSpc>
                <a:spcPts val="1321"/>
              </a:lnSpc>
            </a:pPr>
            <a:endParaRPr lang="fr-FR" sz="1800" b="0" strike="noStrike" spc="-1">
              <a:solidFill>
                <a:srgbClr val="000000"/>
              </a:solidFill>
              <a:latin typeface="Arial"/>
            </a:endParaRPr>
          </a:p>
          <a:p>
            <a:pPr defTabSz="914400">
              <a:lnSpc>
                <a:spcPct val="100000"/>
              </a:lnSpc>
            </a:pPr>
            <a:endParaRPr lang="fr-FR" sz="1800" b="0" strike="noStrike" spc="-1">
              <a:solidFill>
                <a:srgbClr val="000000"/>
              </a:solidFill>
              <a:latin typeface="Arial"/>
            </a:endParaRPr>
          </a:p>
        </p:txBody>
      </p:sp>
      <p:pic>
        <p:nvPicPr>
          <p:cNvPr id="656" name="Image 7"/>
          <p:cNvPicPr/>
          <p:nvPr/>
        </p:nvPicPr>
        <p:blipFill>
          <a:blip r:embed="rId5"/>
          <a:stretch/>
        </p:blipFill>
        <p:spPr>
          <a:xfrm>
            <a:off x="0" y="0"/>
            <a:ext cx="9142560" cy="6856560"/>
          </a:xfrm>
          <a:prstGeom prst="rect">
            <a:avLst/>
          </a:prstGeom>
          <a:ln w="0">
            <a:noFill/>
          </a:ln>
        </p:spPr>
      </p:pic>
      <p:sp>
        <p:nvSpPr>
          <p:cNvPr id="657"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658" name="PlaceHolder 2"/>
          <p:cNvSpPr>
            <a:spLocks noGrp="1"/>
          </p:cNvSpPr>
          <p:nvPr>
            <p:ph type="body"/>
          </p:nvPr>
        </p:nvSpPr>
        <p:spPr>
          <a:xfrm>
            <a:off x="457200" y="1604520"/>
            <a:ext cx="4015440" cy="397692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659"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660" name="PlaceHolder 4"/>
          <p:cNvSpPr>
            <a:spLocks noGrp="1"/>
          </p:cNvSpPr>
          <p:nvPr>
            <p:ph type="body"/>
          </p:nvPr>
        </p:nvSpPr>
        <p:spPr>
          <a:xfrm>
            <a:off x="4674240" y="368208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81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65" name="Image 9"/>
          <p:cNvPicPr/>
          <p:nvPr/>
        </p:nvPicPr>
        <p:blipFill>
          <a:blip r:embed="rId3"/>
          <a:stretch/>
        </p:blipFill>
        <p:spPr>
          <a:xfrm>
            <a:off x="324000" y="6066000"/>
            <a:ext cx="687600" cy="689040"/>
          </a:xfrm>
          <a:prstGeom prst="rect">
            <a:avLst/>
          </a:prstGeom>
          <a:ln w="0">
            <a:noFill/>
          </a:ln>
        </p:spPr>
      </p:pic>
      <p:pic>
        <p:nvPicPr>
          <p:cNvPr id="666" name="Image 3"/>
          <p:cNvPicPr/>
          <p:nvPr/>
        </p:nvPicPr>
        <p:blipFill>
          <a:blip r:embed="rId4"/>
          <a:stretch/>
        </p:blipFill>
        <p:spPr>
          <a:xfrm>
            <a:off x="0" y="-11160"/>
            <a:ext cx="9142560" cy="189000"/>
          </a:xfrm>
          <a:prstGeom prst="rect">
            <a:avLst/>
          </a:prstGeom>
          <a:ln w="0">
            <a:noFill/>
          </a:ln>
        </p:spPr>
      </p:pic>
      <p:sp>
        <p:nvSpPr>
          <p:cNvPr id="667" name="CustomShape 1"/>
          <p:cNvSpPr/>
          <p:nvPr/>
        </p:nvSpPr>
        <p:spPr>
          <a:xfrm>
            <a:off x="2374920" y="6033960"/>
            <a:ext cx="4618080" cy="67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ts val="1321"/>
              </a:lnSpc>
            </a:pPr>
            <a:endParaRPr lang="fr-FR" sz="1800" b="0" strike="noStrike" spc="-1">
              <a:solidFill>
                <a:srgbClr val="000000"/>
              </a:solidFill>
              <a:latin typeface="Arial"/>
            </a:endParaRPr>
          </a:p>
          <a:p>
            <a:pPr defTabSz="914400">
              <a:lnSpc>
                <a:spcPts val="1321"/>
              </a:lnSpc>
            </a:pPr>
            <a:endParaRPr lang="fr-FR" sz="1800" b="0" strike="noStrike" spc="-1">
              <a:solidFill>
                <a:srgbClr val="000000"/>
              </a:solidFill>
              <a:latin typeface="Arial"/>
            </a:endParaRPr>
          </a:p>
          <a:p>
            <a:pPr defTabSz="914400">
              <a:lnSpc>
                <a:spcPct val="100000"/>
              </a:lnSpc>
            </a:pPr>
            <a:endParaRPr lang="fr-FR" sz="1800" b="0" strike="noStrike" spc="-1">
              <a:solidFill>
                <a:srgbClr val="000000"/>
              </a:solidFill>
              <a:latin typeface="Arial"/>
            </a:endParaRPr>
          </a:p>
        </p:txBody>
      </p:sp>
      <p:pic>
        <p:nvPicPr>
          <p:cNvPr id="668" name="Image 7"/>
          <p:cNvPicPr/>
          <p:nvPr/>
        </p:nvPicPr>
        <p:blipFill>
          <a:blip r:embed="rId5"/>
          <a:stretch/>
        </p:blipFill>
        <p:spPr>
          <a:xfrm>
            <a:off x="0" y="0"/>
            <a:ext cx="9142560" cy="6856560"/>
          </a:xfrm>
          <a:prstGeom prst="rect">
            <a:avLst/>
          </a:prstGeom>
          <a:ln w="0">
            <a:noFill/>
          </a:ln>
        </p:spPr>
      </p:pic>
      <p:sp>
        <p:nvSpPr>
          <p:cNvPr id="669"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fr-FR" sz="4400" b="0" strike="noStrike" spc="-1">
                <a:solidFill>
                  <a:schemeClr val="dk1"/>
                </a:solidFill>
                <a:latin typeface="Arial"/>
              </a:rPr>
              <a:t>Cliquez pour éditer le format du texte-titre</a:t>
            </a:r>
          </a:p>
        </p:txBody>
      </p:sp>
      <p:sp>
        <p:nvSpPr>
          <p:cNvPr id="670"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671"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8333" lnSpcReduction="10000"/>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
        <p:nvSpPr>
          <p:cNvPr id="672" name="PlaceHolder 4"/>
          <p:cNvSpPr>
            <a:spLocks noGrp="1"/>
          </p:cNvSpPr>
          <p:nvPr>
            <p:ph type="body"/>
          </p:nvPr>
        </p:nvSpPr>
        <p:spPr>
          <a:xfrm>
            <a:off x="457200" y="3682080"/>
            <a:ext cx="8228880" cy="1896480"/>
          </a:xfrm>
          <a:prstGeom prst="rect">
            <a:avLst/>
          </a:prstGeom>
          <a:noFill/>
          <a:ln w="0">
            <a:noFill/>
          </a:ln>
        </p:spPr>
        <p:txBody>
          <a:bodyPr lIns="0" tIns="0" rIns="0" bIns="0" anchor="t">
            <a:normAutofit fontScale="81111"/>
          </a:bodyPr>
          <a:lstStyle/>
          <a:p>
            <a:pPr marL="432000" indent="-324000">
              <a:lnSpc>
                <a:spcPct val="90000"/>
              </a:lnSpc>
              <a:spcBef>
                <a:spcPts val="1417"/>
              </a:spcBef>
              <a:buClr>
                <a:srgbClr val="000000"/>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1800" b="0" strike="noStrike" spc="-1">
                <a:solidFill>
                  <a:schemeClr val="dk1"/>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chemeClr val="dk1"/>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chemeClr val="dk1"/>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81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8" name="Image 12"/>
          <p:cNvPicPr/>
          <p:nvPr/>
        </p:nvPicPr>
        <p:blipFill>
          <a:blip r:embed="rId3"/>
          <a:stretch/>
        </p:blipFill>
        <p:spPr>
          <a:xfrm>
            <a:off x="324000" y="6066000"/>
            <a:ext cx="687600" cy="689040"/>
          </a:xfrm>
          <a:prstGeom prst="rect">
            <a:avLst/>
          </a:prstGeom>
          <a:ln w="0">
            <a:noFill/>
          </a:ln>
        </p:spPr>
      </p:pic>
      <p:pic>
        <p:nvPicPr>
          <p:cNvPr id="89" name="Image 6"/>
          <p:cNvPicPr/>
          <p:nvPr/>
        </p:nvPicPr>
        <p:blipFill>
          <a:blip r:embed="rId4"/>
          <a:stretch/>
        </p:blipFill>
        <p:spPr>
          <a:xfrm>
            <a:off x="0" y="0"/>
            <a:ext cx="9142560" cy="6856560"/>
          </a:xfrm>
          <a:prstGeom prst="rect">
            <a:avLst/>
          </a:prstGeom>
          <a:ln w="0">
            <a:noFill/>
          </a:ln>
        </p:spPr>
      </p:pic>
      <p:grpSp>
        <p:nvGrpSpPr>
          <p:cNvPr id="90" name="Grouper 9"/>
          <p:cNvGrpSpPr/>
          <p:nvPr/>
        </p:nvGrpSpPr>
        <p:grpSpPr>
          <a:xfrm>
            <a:off x="3184200" y="2238120"/>
            <a:ext cx="524880" cy="171000"/>
            <a:chOff x="3184200" y="2238120"/>
            <a:chExt cx="524880" cy="171000"/>
          </a:xfrm>
        </p:grpSpPr>
        <p:sp>
          <p:nvSpPr>
            <p:cNvPr id="91" name="Rectangle 4"/>
            <p:cNvSpPr/>
            <p:nvPr/>
          </p:nvSpPr>
          <p:spPr>
            <a:xfrm>
              <a:off x="3184200" y="2238120"/>
              <a:ext cx="82080" cy="17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rgbClr val="FFFFFF"/>
                </a:solidFill>
                <a:latin typeface="Arial"/>
                <a:ea typeface="DejaVu Sans"/>
              </a:endParaRPr>
            </a:p>
          </p:txBody>
        </p:sp>
        <p:sp>
          <p:nvSpPr>
            <p:cNvPr id="92" name="Rectangle 5"/>
            <p:cNvSpPr/>
            <p:nvPr/>
          </p:nvSpPr>
          <p:spPr>
            <a:xfrm>
              <a:off x="3225600" y="2323800"/>
              <a:ext cx="483480" cy="8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0680" rIns="90000" bIns="40680" anchor="ctr">
              <a:noAutofit/>
            </a:bodyPr>
            <a:lstStyle/>
            <a:p>
              <a:pPr algn="ctr" defTabSz="914400">
                <a:lnSpc>
                  <a:spcPct val="100000"/>
                </a:lnSpc>
              </a:pPr>
              <a:endParaRPr lang="fr-FR" sz="1800" b="0" strike="noStrike" spc="-1">
                <a:solidFill>
                  <a:srgbClr val="FFFFFF"/>
                </a:solidFill>
                <a:latin typeface="Arial"/>
                <a:ea typeface="DejaVu Sans"/>
              </a:endParaRPr>
            </a:p>
          </p:txBody>
        </p:sp>
      </p:grpSp>
      <p:pic>
        <p:nvPicPr>
          <p:cNvPr id="93" name="Image 10"/>
          <p:cNvPicPr/>
          <p:nvPr/>
        </p:nvPicPr>
        <p:blipFill>
          <a:blip r:embed="rId5"/>
          <a:stretch/>
        </p:blipFill>
        <p:spPr>
          <a:xfrm>
            <a:off x="0" y="0"/>
            <a:ext cx="9143280" cy="685728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hyperlink" Target="https://www.education.gouv.fr/reussir-au-lycee/nouvelle-epreuve-anticipee-de-mathematiques-en-classe-de-1re-pour-l-annee-scolaire-2025-2026-450607" TargetMode="External"/><Relationship Id="rId2" Type="http://schemas.openxmlformats.org/officeDocument/2006/relationships/image" Target="../media/image13.png"/><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hyperlink" Target="https://eduscol.education.fr/document/30817/download" TargetMode="External"/><Relationship Id="rId2" Type="http://schemas.openxmlformats.org/officeDocument/2006/relationships/image" Target="../media/image14.png"/><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Layout" Target="../slideLayouts/slideLayout37.xml"/><Relationship Id="rId6" Type="http://schemas.openxmlformats.org/officeDocument/2006/relationships/image" Target="../media/image21.png"/><Relationship Id="rId5" Type="http://schemas.openxmlformats.org/officeDocument/2006/relationships/hyperlink" Target="https://www.education.gouv.fr/reussir-au-lycee/comment-calculer-votre-note-au-baccalaureat-325511" TargetMode="Externa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9.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onisep.fr/orientation/l-enseignement-superieur/le-schema-des-etudes-apres-le-bac" TargetMode="Externa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1.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9.xml"/></Relationships>
</file>

<file path=ppt/slides/_rels/slide28.xml.rels><?xml version="1.0" encoding="UTF-8" standalone="yes"?>
<Relationships xmlns="http://schemas.openxmlformats.org/package/2006/relationships"><Relationship Id="rId3" Type="http://schemas.openxmlformats.org/officeDocument/2006/relationships/hyperlink" Target="https://www.education.gouv.fr/reussir-au-lycee/un-stage-en-juin-pour-les-eleves-de-seconde-generale-et-technologique-380196" TargetMode="External"/><Relationship Id="rId2" Type="http://schemas.openxmlformats.org/officeDocument/2006/relationships/image" Target="../media/image24.png"/><Relationship Id="rId1" Type="http://schemas.openxmlformats.org/officeDocument/2006/relationships/slideLayout" Target="../slideLayouts/slideLayout49.xml"/><Relationship Id="rId4" Type="http://schemas.openxmlformats.org/officeDocument/2006/relationships/hyperlink" Target="https://stagedeseconde.1jeune1solution.gouv.fr/maintenance_estivale.html"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hyperlink" Target="https://www.onisep.fr/formation#apres-la-3&#7497;-la-voie-professionnelle"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hyperlink" Target="https://www.nouvelle-voiepro.fr/" TargetMode="Externa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view.genial.ly/616fdbc9f5873a0de3434048" TargetMode="External"/><Relationship Id="rId1" Type="http://schemas.openxmlformats.org/officeDocument/2006/relationships/slideLayout" Target="../slideLayouts/slideLayout49.xml"/><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png"/><Relationship Id="rId1" Type="http://schemas.openxmlformats.org/officeDocument/2006/relationships/slideLayout" Target="../slideLayouts/slideLayout49.xml"/><Relationship Id="rId6" Type="http://schemas.openxmlformats.org/officeDocument/2006/relationships/image" Target="../media/image28.png"/><Relationship Id="rId5" Type="http://schemas.openxmlformats.org/officeDocument/2006/relationships/hyperlink" Target="https://www.onisep.fr/avenir-s/s-informer-sur-l-orientation" TargetMode="External"/><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9.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hyperlink" Target="https://www.onisep.fr/horizons21" TargetMode="External"/><Relationship Id="rId2" Type="http://schemas.openxmlformats.org/officeDocument/2006/relationships/notesSlide" Target="../notesSlides/notesSlide3.xml"/><Relationship Id="rId1" Type="http://schemas.openxmlformats.org/officeDocument/2006/relationships/slideLayout" Target="../slideLayouts/slideLayout49.xml"/><Relationship Id="rId5" Type="http://schemas.openxmlformats.org/officeDocument/2006/relationships/image" Target="../media/image30.png"/><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hyperlink" Target="https://app-mps.avenirs.onisep.fr/" TargetMode="External"/><Relationship Id="rId2" Type="http://schemas.openxmlformats.org/officeDocument/2006/relationships/notesSlide" Target="../notesSlides/notesSlide4.xml"/><Relationship Id="rId1" Type="http://schemas.openxmlformats.org/officeDocument/2006/relationships/slideLayout" Target="../slideLayouts/slideLayout49.xml"/><Relationship Id="rId5" Type="http://schemas.openxmlformats.org/officeDocument/2006/relationships/image" Target="../media/image31.png"/><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hyperlink" Target="https://dossier.parcoursup.fr/Candidat/carte" TargetMode="External"/><Relationship Id="rId2" Type="http://schemas.openxmlformats.org/officeDocument/2006/relationships/hyperlink" Target="https://www.parcoursup.gouv.fr/construire-son-projet-d-orientation/comment-choisir-vos-specialites-en-seconde-et-premiere-1619" TargetMode="External"/><Relationship Id="rId1" Type="http://schemas.openxmlformats.org/officeDocument/2006/relationships/slideLayout" Target="../slideLayouts/slideLayout49.xml"/><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hyperlink" Target="https://www.onisep.fr/horizons21" TargetMode="External"/><Relationship Id="rId2" Type="http://schemas.openxmlformats.org/officeDocument/2006/relationships/image" Target="../media/image32.jpeg"/><Relationship Id="rId1" Type="http://schemas.openxmlformats.org/officeDocument/2006/relationships/slideLayout" Target="../slideLayouts/slideLayout13.xml"/><Relationship Id="rId4" Type="http://schemas.openxmlformats.org/officeDocument/2006/relationships/hyperlink" Target="https://www.onisep.fr/avenir-s"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www.education.gouv.fr/reussir-au-lycee" TargetMode="External"/><Relationship Id="rId2" Type="http://schemas.openxmlformats.org/officeDocument/2006/relationships/hyperlink" Target="https://www.parcoursup.fr/index.php?desc=formations" TargetMode="External"/><Relationship Id="rId1" Type="http://schemas.openxmlformats.org/officeDocument/2006/relationships/slideLayout" Target="../slideLayouts/slideLayout13.xml"/><Relationship Id="rId5" Type="http://schemas.openxmlformats.org/officeDocument/2006/relationships/hyperlink" Target="https://lucie-aubrac-sommieres.mon-ent-occitanie.fr/" TargetMode="External"/><Relationship Id="rId4" Type="http://schemas.openxmlformats.org/officeDocument/2006/relationships/hyperlink" Target="https://www.onisep.fr/Media/Multimedia/Quiz-de-positionnement/Des-metiers-selon-mes-gouts" TargetMode="Externa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3" name="ZoneTexte 2"/>
          <p:cNvSpPr/>
          <p:nvPr/>
        </p:nvSpPr>
        <p:spPr>
          <a:xfrm>
            <a:off x="5969160" y="6550200"/>
            <a:ext cx="3174120" cy="303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r" defTabSz="914400">
              <a:lnSpc>
                <a:spcPct val="100000"/>
              </a:lnSpc>
            </a:pPr>
            <a:r>
              <a:rPr lang="fr-FR" sz="1400" b="0" strike="noStrike" spc="-1">
                <a:solidFill>
                  <a:srgbClr val="FFFFFF"/>
                </a:solidFill>
                <a:latin typeface="Arial"/>
                <a:ea typeface="DejaVu Sans"/>
              </a:rPr>
              <a:t>Rentrée 2020</a:t>
            </a:r>
            <a:endParaRPr lang="fr-FR" sz="1400" b="0" strike="noStrike" spc="-1">
              <a:solidFill>
                <a:srgbClr val="000000"/>
              </a:solidFill>
              <a:latin typeface="Arial"/>
            </a:endParaRPr>
          </a:p>
        </p:txBody>
      </p:sp>
      <p:sp>
        <p:nvSpPr>
          <p:cNvPr id="684" name="Sous-titre 1"/>
          <p:cNvSpPr/>
          <p:nvPr/>
        </p:nvSpPr>
        <p:spPr>
          <a:xfrm>
            <a:off x="4382280" y="2377800"/>
            <a:ext cx="4491720" cy="1151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spcBef>
                <a:spcPts val="479"/>
              </a:spcBef>
            </a:pPr>
            <a:r>
              <a:rPr lang="fr-FR" sz="2400" b="1" strike="noStrike" cap="all" spc="-1">
                <a:solidFill>
                  <a:srgbClr val="000000"/>
                </a:solidFill>
                <a:latin typeface="Arial Black"/>
                <a:ea typeface="Arial Black"/>
              </a:rPr>
              <a:t>lycée d’enseignement </a:t>
            </a:r>
            <a:r>
              <a:rPr lang="fr-FR" sz="2400" b="1" strike="noStrike" cap="all" spc="-1">
                <a:solidFill>
                  <a:srgbClr val="EF7D05"/>
                </a:solidFill>
                <a:latin typeface="Arial Black"/>
                <a:ea typeface="Arial Black"/>
              </a:rPr>
              <a:t>Général</a:t>
            </a:r>
            <a:br>
              <a:rPr sz="2400"/>
            </a:br>
            <a:r>
              <a:rPr lang="fr-FR" sz="2400" b="1" strike="noStrike" cap="all" spc="-1">
                <a:solidFill>
                  <a:srgbClr val="558ED5"/>
                </a:solidFill>
                <a:latin typeface="Arial Black"/>
                <a:ea typeface="Arial Black"/>
              </a:rPr>
              <a:t>et technologique</a:t>
            </a:r>
            <a:endParaRPr lang="fr-FR" sz="2400" b="0" strike="noStrike" spc="-1">
              <a:solidFill>
                <a:srgbClr val="000000"/>
              </a:solidFill>
              <a:latin typeface="Arial"/>
            </a:endParaRPr>
          </a:p>
          <a:p>
            <a:pPr defTabSz="914400">
              <a:lnSpc>
                <a:spcPct val="100000"/>
              </a:lnSpc>
              <a:spcBef>
                <a:spcPts val="400"/>
              </a:spcBef>
            </a:pPr>
            <a:r>
              <a:rPr lang="fr-FR" sz="2000" b="0" strike="noStrike" cap="all" spc="-1">
                <a:solidFill>
                  <a:srgbClr val="000000"/>
                </a:solidFill>
                <a:latin typeface="Arial"/>
                <a:ea typeface="Arial"/>
              </a:rPr>
              <a:t>Présentation</a:t>
            </a:r>
            <a:br>
              <a:rPr sz="2000"/>
            </a:br>
            <a:r>
              <a:rPr lang="fr-FR" sz="2000" b="1" strike="noStrike" cap="all" spc="-1">
                <a:solidFill>
                  <a:srgbClr val="000000"/>
                </a:solidFill>
                <a:latin typeface="Arial"/>
                <a:ea typeface="Arial"/>
              </a:rPr>
              <a:t>aux</a:t>
            </a:r>
            <a:r>
              <a:rPr lang="fr-FR" sz="2000" b="0" strike="noStrike" cap="all" spc="-1">
                <a:solidFill>
                  <a:srgbClr val="000000"/>
                </a:solidFill>
                <a:latin typeface="Arial"/>
                <a:ea typeface="Arial"/>
              </a:rPr>
              <a:t> </a:t>
            </a:r>
            <a:r>
              <a:rPr lang="fr-FR" sz="2000" b="1" strike="noStrike" cap="all" spc="-1">
                <a:solidFill>
                  <a:srgbClr val="000000"/>
                </a:solidFill>
                <a:latin typeface="Arial"/>
                <a:ea typeface="Arial"/>
              </a:rPr>
              <a:t>élèves de SECONDE et à leur famille</a:t>
            </a:r>
            <a:endParaRPr lang="fr-FR" sz="2000" b="0" strike="noStrike" spc="-1">
              <a:solidFill>
                <a:srgbClr val="000000"/>
              </a:solidFill>
              <a:latin typeface="Arial"/>
            </a:endParaRPr>
          </a:p>
        </p:txBody>
      </p:sp>
      <p:sp>
        <p:nvSpPr>
          <p:cNvPr id="685" name="ZoneTexte 1"/>
          <p:cNvSpPr/>
          <p:nvPr/>
        </p:nvSpPr>
        <p:spPr>
          <a:xfrm>
            <a:off x="611280" y="6156360"/>
            <a:ext cx="1944000" cy="333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600" b="0" strike="noStrike" spc="-1">
                <a:solidFill>
                  <a:srgbClr val="000000"/>
                </a:solidFill>
                <a:latin typeface="Calibri"/>
                <a:ea typeface="DejaVu Sans"/>
              </a:rPr>
              <a:t>Novembre 2021</a:t>
            </a:r>
            <a:endParaRPr lang="fr-FR" sz="1600" b="0" strike="noStrike" spc="-1">
              <a:solidFill>
                <a:srgbClr val="000000"/>
              </a:solidFill>
              <a:latin typeface="Arial"/>
            </a:endParaRPr>
          </a:p>
        </p:txBody>
      </p:sp>
      <p:pic>
        <p:nvPicPr>
          <p:cNvPr id="686" name="Image 5"/>
          <p:cNvPicPr/>
          <p:nvPr/>
        </p:nvPicPr>
        <p:blipFill>
          <a:blip r:embed="rId2"/>
          <a:stretch/>
        </p:blipFill>
        <p:spPr>
          <a:xfrm>
            <a:off x="8215200" y="0"/>
            <a:ext cx="928080" cy="1151640"/>
          </a:xfrm>
          <a:prstGeom prst="rect">
            <a:avLst/>
          </a:prstGeom>
          <a:ln w="0">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 name="PlaceHolder 1"/>
          <p:cNvSpPr>
            <a:spLocks noGrp="1"/>
          </p:cNvSpPr>
          <p:nvPr>
            <p:ph type="title"/>
          </p:nvPr>
        </p:nvSpPr>
        <p:spPr>
          <a:xfrm>
            <a:off x="3155400" y="18720"/>
            <a:ext cx="5702400" cy="919800"/>
          </a:xfrm>
          <a:prstGeom prst="rect">
            <a:avLst/>
          </a:prstGeom>
          <a:solidFill>
            <a:schemeClr val="lt1"/>
          </a:solidFill>
          <a:ln w="12600">
            <a:noFill/>
          </a:ln>
        </p:spPr>
        <p:txBody>
          <a:bodyPr lIns="0" tIns="0" rIns="0" bIns="0" anchor="ctr">
            <a:noAutofit/>
          </a:bodyPr>
          <a:lstStyle/>
          <a:p>
            <a:pPr indent="0" algn="ctr" defTabSz="914400">
              <a:lnSpc>
                <a:spcPct val="90000"/>
              </a:lnSpc>
              <a:buNone/>
              <a:tabLst>
                <a:tab pos="0" algn="l"/>
              </a:tabLst>
            </a:pPr>
            <a:r>
              <a:rPr lang="fr-FR" sz="4400" b="1" strike="noStrike" spc="-1">
                <a:solidFill>
                  <a:schemeClr val="accent6"/>
                </a:solidFill>
                <a:latin typeface="Arial"/>
                <a:ea typeface="DejaVu Sans"/>
              </a:rPr>
              <a:t>HLP</a:t>
            </a:r>
            <a:br>
              <a:rPr sz="4400"/>
            </a:br>
            <a:r>
              <a:rPr lang="fr-FR" sz="2000" b="0" strike="noStrike" spc="-1">
                <a:solidFill>
                  <a:srgbClr val="F79646"/>
                </a:solidFill>
                <a:latin typeface="Arial"/>
                <a:ea typeface="DejaVu Sans"/>
              </a:rPr>
              <a:t>« Humanité, Littérature et Philosophie »</a:t>
            </a:r>
            <a:endParaRPr lang="fr-FR" sz="2000" b="0" strike="noStrike" spc="-1">
              <a:solidFill>
                <a:schemeClr val="dk1"/>
              </a:solidFill>
              <a:latin typeface="Arial"/>
            </a:endParaRPr>
          </a:p>
        </p:txBody>
      </p:sp>
      <p:grpSp>
        <p:nvGrpSpPr>
          <p:cNvPr id="732" name="Groupe 4"/>
          <p:cNvGrpSpPr/>
          <p:nvPr/>
        </p:nvGrpSpPr>
        <p:grpSpPr>
          <a:xfrm>
            <a:off x="88560" y="98280"/>
            <a:ext cx="2624760" cy="1500840"/>
            <a:chOff x="88560" y="98280"/>
            <a:chExt cx="2624760" cy="1500840"/>
          </a:xfrm>
        </p:grpSpPr>
        <p:pic>
          <p:nvPicPr>
            <p:cNvPr id="733" name="Image 5"/>
            <p:cNvPicPr/>
            <p:nvPr/>
          </p:nvPicPr>
          <p:blipFill>
            <a:blip r:embed="rId2"/>
            <a:stretch/>
          </p:blipFill>
          <p:spPr>
            <a:xfrm>
              <a:off x="88560" y="98280"/>
              <a:ext cx="2624760" cy="1500840"/>
            </a:xfrm>
            <a:prstGeom prst="rect">
              <a:avLst/>
            </a:prstGeom>
            <a:ln w="0">
              <a:noFill/>
            </a:ln>
          </p:spPr>
        </p:pic>
        <p:sp>
          <p:nvSpPr>
            <p:cNvPr id="734" name="Rectangle 2"/>
            <p:cNvSpPr/>
            <p:nvPr/>
          </p:nvSpPr>
          <p:spPr>
            <a:xfrm>
              <a:off x="609480" y="628560"/>
              <a:ext cx="1495080" cy="437760"/>
            </a:xfrm>
            <a:prstGeom prst="rect">
              <a:avLst/>
            </a:prstGeom>
            <a:solidFill>
              <a:schemeClr val="accent2">
                <a:lumMod val="20000"/>
                <a:lumOff val="80000"/>
              </a:schemeClr>
            </a:solidFill>
            <a:ln>
              <a:solidFill>
                <a:srgbClr val="C0504D">
                  <a:lumMod val="20000"/>
                  <a:lumOff val="80000"/>
                </a:srgbClr>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fr-FR" sz="1100" b="1" strike="noStrike" spc="-1">
                  <a:solidFill>
                    <a:schemeClr val="dk1"/>
                  </a:solidFill>
                  <a:latin typeface="Arial"/>
                  <a:ea typeface="DejaVu Sans"/>
                </a:rPr>
                <a:t>HLP</a:t>
              </a:r>
              <a:endParaRPr lang="fr-FR" sz="1100" b="0" strike="noStrike" spc="-1">
                <a:solidFill>
                  <a:srgbClr val="000000"/>
                </a:solidFill>
                <a:latin typeface="Arial"/>
              </a:endParaRPr>
            </a:p>
            <a:p>
              <a:pPr algn="ctr" defTabSz="914400">
                <a:lnSpc>
                  <a:spcPct val="100000"/>
                </a:lnSpc>
              </a:pPr>
              <a:r>
                <a:rPr lang="fr-FR" sz="600" b="1" strike="noStrike" spc="-1">
                  <a:solidFill>
                    <a:schemeClr val="dk1"/>
                  </a:solidFill>
                  <a:latin typeface="Arial"/>
                  <a:ea typeface="DejaVu Sans"/>
                </a:rPr>
                <a:t>Humanités, Littérature et Philosophie</a:t>
              </a:r>
              <a:endParaRPr lang="fr-FR" sz="600" b="0" strike="noStrike" spc="-1">
                <a:solidFill>
                  <a:srgbClr val="000000"/>
                </a:solidFill>
                <a:latin typeface="Arial"/>
              </a:endParaRPr>
            </a:p>
          </p:txBody>
        </p:sp>
      </p:grpSp>
      <p:sp>
        <p:nvSpPr>
          <p:cNvPr id="735" name="ZoneTexte 7"/>
          <p:cNvSpPr/>
          <p:nvPr/>
        </p:nvSpPr>
        <p:spPr>
          <a:xfrm>
            <a:off x="442800" y="2334960"/>
            <a:ext cx="8257680" cy="3596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600" b="1" strike="noStrike" spc="-1">
                <a:solidFill>
                  <a:srgbClr val="0070C0"/>
                </a:solidFill>
                <a:latin typeface="Arial"/>
                <a:ea typeface="DejaVu Sans"/>
              </a:rPr>
              <a:t>Pourquoi la HLP est unique ?</a:t>
            </a:r>
            <a:endParaRPr lang="fr-FR" sz="1600" b="0" strike="noStrike" spc="-1">
              <a:solidFill>
                <a:srgbClr val="000000"/>
              </a:solidFill>
              <a:latin typeface="Arial"/>
            </a:endParaRPr>
          </a:p>
          <a:p>
            <a:pPr defTabSz="914400">
              <a:lnSpc>
                <a:spcPct val="100000"/>
              </a:lnSpc>
            </a:pPr>
            <a:endParaRPr lang="fr-FR" sz="1400" b="0" strike="noStrike" spc="-1">
              <a:solidFill>
                <a:srgbClr val="000000"/>
              </a:solidFill>
              <a:latin typeface="Arial"/>
            </a:endParaRPr>
          </a:p>
          <a:p>
            <a:pPr algn="just" defTabSz="914400">
              <a:lnSpc>
                <a:spcPct val="100000"/>
              </a:lnSpc>
            </a:pPr>
            <a:r>
              <a:rPr lang="fr-FR" sz="1400" b="0" strike="noStrike" spc="-1">
                <a:solidFill>
                  <a:srgbClr val="0070C0"/>
                </a:solidFill>
                <a:latin typeface="Arial"/>
                <a:ea typeface="DejaVu Sans"/>
              </a:rPr>
              <a:t>Parce qu’elle est la seule à allier </a:t>
            </a:r>
            <a:r>
              <a:rPr lang="fr-FR" sz="1400" b="1" strike="noStrike" spc="-1">
                <a:solidFill>
                  <a:srgbClr val="0070C0"/>
                </a:solidFill>
                <a:latin typeface="Arial"/>
                <a:ea typeface="DejaVu Sans"/>
              </a:rPr>
              <a:t>deux</a:t>
            </a:r>
            <a:r>
              <a:rPr lang="fr-FR" sz="1400" b="0" strike="noStrike" spc="-1">
                <a:solidFill>
                  <a:srgbClr val="0070C0"/>
                </a:solidFill>
                <a:latin typeface="Arial"/>
                <a:ea typeface="DejaVu Sans"/>
              </a:rPr>
              <a:t> disciplines (et donc deux enseignants) : la littérature et la philosophie. Il s’agit d’étudier un programme commun mais avec </a:t>
            </a:r>
            <a:r>
              <a:rPr lang="fr-FR" sz="1400" b="1" strike="noStrike" spc="-1">
                <a:solidFill>
                  <a:srgbClr val="0070C0"/>
                </a:solidFill>
                <a:latin typeface="Arial"/>
                <a:ea typeface="DejaVu Sans"/>
              </a:rPr>
              <a:t>deux</a:t>
            </a:r>
            <a:r>
              <a:rPr lang="fr-FR" sz="1400" b="0" strike="noStrike" spc="-1">
                <a:solidFill>
                  <a:srgbClr val="0070C0"/>
                </a:solidFill>
                <a:latin typeface="Arial"/>
                <a:ea typeface="DejaVu Sans"/>
              </a:rPr>
              <a:t> angles différents.</a:t>
            </a:r>
            <a:endParaRPr lang="fr-FR" sz="1400" b="0" strike="noStrike" spc="-1">
              <a:solidFill>
                <a:srgbClr val="000000"/>
              </a:solidFill>
              <a:latin typeface="Arial"/>
            </a:endParaRPr>
          </a:p>
          <a:p>
            <a:pPr algn="just" defTabSz="914400">
              <a:lnSpc>
                <a:spcPct val="100000"/>
              </a:lnSpc>
            </a:pPr>
            <a:endParaRPr lang="fr-FR" sz="1400" b="0" strike="noStrike" spc="-1">
              <a:solidFill>
                <a:srgbClr val="000000"/>
              </a:solidFill>
              <a:latin typeface="Arial"/>
            </a:endParaRPr>
          </a:p>
          <a:p>
            <a:pPr defTabSz="914400">
              <a:lnSpc>
                <a:spcPct val="100000"/>
              </a:lnSpc>
            </a:pPr>
            <a:r>
              <a:rPr lang="fr-FR" sz="1600" b="1" strike="noStrike" spc="-1">
                <a:solidFill>
                  <a:srgbClr val="0070C0"/>
                </a:solidFill>
                <a:latin typeface="Arial"/>
                <a:ea typeface="DejaVu Sans"/>
              </a:rPr>
              <a:t>Quels en sont les avantages ?</a:t>
            </a:r>
            <a:endParaRPr lang="fr-FR" sz="1600" b="0" strike="noStrike" spc="-1">
              <a:solidFill>
                <a:srgbClr val="000000"/>
              </a:solidFill>
              <a:latin typeface="Arial"/>
            </a:endParaRPr>
          </a:p>
          <a:p>
            <a:pPr defTabSz="914400">
              <a:lnSpc>
                <a:spcPct val="100000"/>
              </a:lnSpc>
            </a:pPr>
            <a:endParaRPr lang="fr-FR" sz="1400" b="0" strike="noStrike" spc="-1">
              <a:solidFill>
                <a:srgbClr val="000000"/>
              </a:solidFill>
              <a:latin typeface="Arial"/>
            </a:endParaRPr>
          </a:p>
          <a:p>
            <a:pPr algn="just" defTabSz="914400">
              <a:lnSpc>
                <a:spcPct val="100000"/>
              </a:lnSpc>
            </a:pPr>
            <a:r>
              <a:rPr lang="fr-FR" sz="1400" b="0" strike="noStrike" spc="-1">
                <a:solidFill>
                  <a:srgbClr val="0070C0"/>
                </a:solidFill>
                <a:latin typeface="Arial"/>
                <a:ea typeface="DejaVu Sans"/>
              </a:rPr>
              <a:t>Elle permet de développer les compétences demandées en français l'année des épreuves anticipées du bac de français et de découvrir déjà, dès la classe de première, le raisonnement philosophique.</a:t>
            </a:r>
            <a:endParaRPr lang="fr-FR" sz="1400" b="0" strike="noStrike" spc="-1">
              <a:solidFill>
                <a:srgbClr val="000000"/>
              </a:solidFill>
              <a:latin typeface="Arial"/>
            </a:endParaRPr>
          </a:p>
          <a:p>
            <a:pPr algn="just" defTabSz="914400">
              <a:lnSpc>
                <a:spcPct val="100000"/>
              </a:lnSpc>
            </a:pPr>
            <a:endParaRPr lang="fr-FR" sz="1400" b="0" strike="noStrike" spc="-1">
              <a:solidFill>
                <a:srgbClr val="000000"/>
              </a:solidFill>
              <a:latin typeface="Arial"/>
            </a:endParaRPr>
          </a:p>
          <a:p>
            <a:pPr algn="just" defTabSz="914400">
              <a:lnSpc>
                <a:spcPct val="100000"/>
              </a:lnSpc>
            </a:pPr>
            <a:r>
              <a:rPr lang="fr-FR" sz="1600" b="1" strike="noStrike" spc="-1">
                <a:solidFill>
                  <a:srgbClr val="0070C0"/>
                </a:solidFill>
                <a:latin typeface="Arial"/>
                <a:ea typeface="DejaVu Sans"/>
              </a:rPr>
              <a:t>À qui s’adresse-t-elle ?</a:t>
            </a:r>
            <a:endParaRPr lang="fr-FR" sz="1600" b="0" strike="noStrike" spc="-1">
              <a:solidFill>
                <a:srgbClr val="000000"/>
              </a:solidFill>
              <a:latin typeface="Arial"/>
            </a:endParaRPr>
          </a:p>
          <a:p>
            <a:pPr algn="just" defTabSz="914400">
              <a:lnSpc>
                <a:spcPct val="100000"/>
              </a:lnSpc>
            </a:pPr>
            <a:endParaRPr lang="fr-FR" sz="1400" b="0" strike="noStrike" spc="-1">
              <a:solidFill>
                <a:srgbClr val="000000"/>
              </a:solidFill>
              <a:latin typeface="Arial"/>
            </a:endParaRPr>
          </a:p>
          <a:p>
            <a:pPr algn="just" defTabSz="914400">
              <a:lnSpc>
                <a:spcPct val="100000"/>
              </a:lnSpc>
            </a:pPr>
            <a:r>
              <a:rPr lang="fr-FR" sz="1400" b="0" strike="noStrike" spc="-1">
                <a:solidFill>
                  <a:srgbClr val="0070C0"/>
                </a:solidFill>
                <a:latin typeface="Arial"/>
                <a:ea typeface="DejaVu Sans"/>
              </a:rPr>
              <a:t>Elle s'adresse surtout aux élèves curieux et intéressés par les humanités, désireux de débattre, de travailler les compétences orales et l'éloquence, rigoureux dans les raisonnements et dans l'argumentation... bref à presque tout le monde mais il faut quand même aimer la littérature et aimer lire !</a:t>
            </a:r>
            <a:endParaRPr lang="fr-FR" sz="1400" b="0" strike="noStrike" spc="-1">
              <a:solidFill>
                <a:srgbClr val="000000"/>
              </a:solidFill>
              <a:latin typeface="Arial"/>
            </a:endParaRPr>
          </a:p>
        </p:txBody>
      </p:sp>
      <p:sp>
        <p:nvSpPr>
          <p:cNvPr id="736" name="ZoneTexte 8"/>
          <p:cNvSpPr/>
          <p:nvPr/>
        </p:nvSpPr>
        <p:spPr>
          <a:xfrm>
            <a:off x="2804040" y="1014840"/>
            <a:ext cx="6339600" cy="1157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400" b="1" strike="noStrike" spc="-1">
                <a:solidFill>
                  <a:srgbClr val="0070C0"/>
                </a:solidFill>
                <a:latin typeface="Arial"/>
                <a:ea typeface="DejaVu Sans"/>
              </a:rPr>
              <a:t>En Première, 4h</a:t>
            </a:r>
            <a:r>
              <a:rPr lang="fr-FR" sz="1400" b="0" strike="noStrike" spc="-1">
                <a:solidFill>
                  <a:srgbClr val="0070C0"/>
                </a:solidFill>
                <a:latin typeface="Arial"/>
                <a:ea typeface="DejaVu Sans"/>
              </a:rPr>
              <a:t> / semaine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Évaluation en contrôle continu, coeff 8 (si EDS abandonnée en 1ère)</a:t>
            </a:r>
            <a:endParaRPr lang="fr-FR" sz="14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En Terminale, 6h</a:t>
            </a:r>
            <a:r>
              <a:rPr lang="fr-FR" sz="1400" b="0" strike="noStrike" spc="-1">
                <a:solidFill>
                  <a:srgbClr val="0070C0"/>
                </a:solidFill>
                <a:latin typeface="Arial"/>
                <a:ea typeface="DejaVu Sans"/>
              </a:rPr>
              <a:t> / semaine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Épreuve écrite, coef 16 </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Grand Oral, coef 8 (en 2027)</a:t>
            </a:r>
            <a:endParaRPr lang="fr-FR" sz="1400" b="0" strike="noStrike" spc="-1">
              <a:solidFill>
                <a:srgbClr val="000000"/>
              </a:solidFill>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 name="PlaceHolder 1"/>
          <p:cNvSpPr>
            <a:spLocks noGrp="1"/>
          </p:cNvSpPr>
          <p:nvPr>
            <p:ph type="title"/>
          </p:nvPr>
        </p:nvSpPr>
        <p:spPr>
          <a:xfrm>
            <a:off x="3558960" y="151200"/>
            <a:ext cx="5446800" cy="873720"/>
          </a:xfrm>
          <a:prstGeom prst="rect">
            <a:avLst/>
          </a:prstGeom>
          <a:solidFill>
            <a:schemeClr val="lt1"/>
          </a:solidFill>
          <a:ln w="12600">
            <a:noFill/>
          </a:ln>
        </p:spPr>
        <p:txBody>
          <a:bodyPr lIns="0" tIns="0" rIns="0" bIns="0" anchor="ctr">
            <a:noAutofit/>
          </a:bodyPr>
          <a:lstStyle/>
          <a:p>
            <a:pPr indent="0" algn="ctr" defTabSz="914400">
              <a:lnSpc>
                <a:spcPct val="90000"/>
              </a:lnSpc>
              <a:buNone/>
              <a:tabLst>
                <a:tab pos="0" algn="l"/>
              </a:tabLst>
            </a:pPr>
            <a:r>
              <a:rPr lang="fr-FR" sz="4400" b="1" strike="noStrike" spc="-1">
                <a:solidFill>
                  <a:schemeClr val="accent6"/>
                </a:solidFill>
                <a:latin typeface="Arial"/>
                <a:ea typeface="DejaVu Sans"/>
              </a:rPr>
              <a:t>LLCE Anglais</a:t>
            </a:r>
            <a:br>
              <a:rPr sz="4400"/>
            </a:br>
            <a:r>
              <a:rPr lang="fr-FR" sz="2000" b="0" strike="noStrike" spc="-1">
                <a:solidFill>
                  <a:srgbClr val="F79646"/>
                </a:solidFill>
                <a:latin typeface="Arial"/>
                <a:ea typeface="DejaVu Sans"/>
              </a:rPr>
              <a:t>« Langues, littératures et cultures étrangères »</a:t>
            </a:r>
            <a:endParaRPr lang="fr-FR" sz="2000" b="0" strike="noStrike" spc="-1">
              <a:solidFill>
                <a:schemeClr val="dk1"/>
              </a:solidFill>
              <a:latin typeface="Arial"/>
            </a:endParaRPr>
          </a:p>
        </p:txBody>
      </p:sp>
      <p:pic>
        <p:nvPicPr>
          <p:cNvPr id="738" name="Image 6"/>
          <p:cNvPicPr/>
          <p:nvPr/>
        </p:nvPicPr>
        <p:blipFill>
          <a:blip r:embed="rId2"/>
          <a:stretch/>
        </p:blipFill>
        <p:spPr>
          <a:xfrm>
            <a:off x="0" y="0"/>
            <a:ext cx="3066480" cy="1838160"/>
          </a:xfrm>
          <a:prstGeom prst="rect">
            <a:avLst/>
          </a:prstGeom>
          <a:ln w="0">
            <a:noFill/>
          </a:ln>
        </p:spPr>
      </p:pic>
      <p:sp>
        <p:nvSpPr>
          <p:cNvPr id="739" name="ZoneTexte 3"/>
          <p:cNvSpPr/>
          <p:nvPr/>
        </p:nvSpPr>
        <p:spPr>
          <a:xfrm>
            <a:off x="138240" y="2648880"/>
            <a:ext cx="8867520" cy="2864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400" b="0" strike="noStrike" spc="-1">
                <a:solidFill>
                  <a:srgbClr val="0070C0"/>
                </a:solidFill>
                <a:latin typeface="Arial"/>
                <a:ea typeface="DejaVu Sans"/>
              </a:rPr>
              <a:t>L’objectif de cette spécialité est d'</a:t>
            </a:r>
            <a:r>
              <a:rPr lang="fr-FR" sz="1400" b="1" strike="noStrike" spc="-1">
                <a:solidFill>
                  <a:srgbClr val="0070C0"/>
                </a:solidFill>
                <a:latin typeface="Arial"/>
                <a:ea typeface="DejaVu Sans"/>
              </a:rPr>
              <a:t>approfondir la maîtrise de la langue et des cultures anglophones</a:t>
            </a:r>
            <a:r>
              <a:rPr lang="fr-FR" sz="1400" b="0" strike="noStrike" spc="-1">
                <a:solidFill>
                  <a:srgbClr val="0070C0"/>
                </a:solidFill>
                <a:latin typeface="Arial"/>
                <a:ea typeface="DejaVu Sans"/>
              </a:rPr>
              <a:t> en utilisant des stratégies d'analyse de documents et de comparaison. On y travaille donc des œuvres littéraires (deux livres en anglais sont à lire chaque année) mais pas que!</a:t>
            </a:r>
            <a:endParaRPr lang="fr-FR" sz="1400" b="0" strike="noStrike" spc="-1">
              <a:solidFill>
                <a:srgbClr val="000000"/>
              </a:solidFill>
              <a:latin typeface="Arial"/>
            </a:endParaRPr>
          </a:p>
          <a:p>
            <a:pPr defTabSz="914400">
              <a:lnSpc>
                <a:spcPct val="100000"/>
              </a:lnSpc>
            </a:pPr>
            <a:endParaRPr lang="fr-FR" sz="14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À qui s’adresse-t-elle ?</a:t>
            </a:r>
            <a:endParaRPr lang="fr-FR" sz="1400" b="0" strike="noStrike" spc="-1">
              <a:solidFill>
                <a:srgbClr val="000000"/>
              </a:solidFill>
              <a:latin typeface="Arial"/>
            </a:endParaRPr>
          </a:p>
          <a:p>
            <a:pPr defTabSz="914400">
              <a:lnSpc>
                <a:spcPct val="100000"/>
              </a:lnSpc>
            </a:pP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Cette spécialité s'adresse à tous ceux qui souhaitent </a:t>
            </a:r>
            <a:r>
              <a:rPr lang="fr-FR" sz="1400" b="1" strike="noStrike" spc="-1">
                <a:solidFill>
                  <a:srgbClr val="0070C0"/>
                </a:solidFill>
                <a:latin typeface="Arial"/>
                <a:ea typeface="DejaVu Sans"/>
              </a:rPr>
              <a:t>faire plus d'anglais</a:t>
            </a:r>
            <a:r>
              <a:rPr lang="fr-FR" sz="1400" b="0" strike="noStrike" spc="-1">
                <a:solidFill>
                  <a:srgbClr val="0070C0"/>
                </a:solidFill>
                <a:latin typeface="Arial"/>
                <a:ea typeface="DejaVu Sans"/>
              </a:rPr>
              <a:t>, mais attention</a:t>
            </a:r>
            <a:r>
              <a:rPr lang="fr-FR" sz="1400" b="1" strike="noStrike" spc="-1">
                <a:solidFill>
                  <a:srgbClr val="0070C0"/>
                </a:solidFill>
                <a:latin typeface="Arial"/>
                <a:ea typeface="DejaVu Sans"/>
              </a:rPr>
              <a:t>, une bonne maîtrise de la langue écrite comme orale est indispensable </a:t>
            </a:r>
            <a:r>
              <a:rPr lang="fr-FR" sz="1400" b="0" strike="noStrike" spc="-1">
                <a:solidFill>
                  <a:srgbClr val="0070C0"/>
                </a:solidFill>
                <a:latin typeface="Arial"/>
                <a:ea typeface="DejaVu Sans"/>
              </a:rPr>
              <a:t>pour s'y épanouir.</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Cette spécialité LLCE Anglais n'est pas du soutien mais bien un réel approfondissement de la langue. </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Sont abordés l’étude des textes et autres documents en anglais, pas de révisions de grammaire de base.</a:t>
            </a:r>
            <a:endParaRPr lang="fr-FR" sz="1400" b="0" strike="noStrike" spc="-1">
              <a:solidFill>
                <a:srgbClr val="000000"/>
              </a:solidFill>
              <a:latin typeface="Arial"/>
            </a:endParaRPr>
          </a:p>
          <a:p>
            <a:pPr defTabSz="914400">
              <a:lnSpc>
                <a:spcPct val="100000"/>
              </a:lnSpc>
            </a:pP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La moitié de la note du bac étant un oral de 20 minutes en terminale, les élèves doivent être conscients qu'il leur sera demandé de prendre la parole en classe dès la première.</a:t>
            </a:r>
            <a:endParaRPr lang="fr-FR" sz="1400" b="0" strike="noStrike" spc="-1">
              <a:solidFill>
                <a:srgbClr val="000000"/>
              </a:solidFill>
              <a:latin typeface="Arial"/>
            </a:endParaRPr>
          </a:p>
        </p:txBody>
      </p:sp>
      <p:sp>
        <p:nvSpPr>
          <p:cNvPr id="740" name="ZoneTexte 5"/>
          <p:cNvSpPr/>
          <p:nvPr/>
        </p:nvSpPr>
        <p:spPr>
          <a:xfrm>
            <a:off x="3066840" y="1252440"/>
            <a:ext cx="6000480" cy="1157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400" b="1" strike="noStrike" spc="-1">
                <a:solidFill>
                  <a:srgbClr val="0070C0"/>
                </a:solidFill>
                <a:latin typeface="Arial"/>
                <a:ea typeface="DejaVu Sans"/>
              </a:rPr>
              <a:t>En Première, 4h</a:t>
            </a:r>
            <a:r>
              <a:rPr lang="fr-FR" sz="1400" b="0" strike="noStrike" spc="-1">
                <a:solidFill>
                  <a:srgbClr val="0070C0"/>
                </a:solidFill>
                <a:latin typeface="Arial"/>
                <a:ea typeface="DejaVu Sans"/>
              </a:rPr>
              <a:t> / semaine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Évaluation en contrôle continu, coeff 8 (si EDS abandonnée en 1ère)</a:t>
            </a:r>
            <a:endParaRPr lang="fr-FR" sz="14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En Terminale, 6h</a:t>
            </a:r>
            <a:r>
              <a:rPr lang="fr-FR" sz="1400" b="0" strike="noStrike" spc="-1">
                <a:solidFill>
                  <a:srgbClr val="0070C0"/>
                </a:solidFill>
                <a:latin typeface="Arial"/>
                <a:ea typeface="DejaVu Sans"/>
              </a:rPr>
              <a:t> / semaine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Épreuve double : Ecrit + une épreuve orale de 20 min en anglais, coef 16 </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Grand Oral, coef 8 (en 2027)</a:t>
            </a:r>
            <a:endParaRPr lang="fr-FR" sz="1400" b="0" strike="noStrike" spc="-1">
              <a:solidFill>
                <a:srgbClr val="000000"/>
              </a:solidFill>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 name="PlaceHolder 1"/>
          <p:cNvSpPr>
            <a:spLocks noGrp="1"/>
          </p:cNvSpPr>
          <p:nvPr>
            <p:ph type="title"/>
          </p:nvPr>
        </p:nvSpPr>
        <p:spPr>
          <a:xfrm>
            <a:off x="3151440" y="0"/>
            <a:ext cx="5992200" cy="668160"/>
          </a:xfrm>
          <a:prstGeom prst="rect">
            <a:avLst/>
          </a:prstGeom>
          <a:solidFill>
            <a:schemeClr val="lt1"/>
          </a:solidFill>
          <a:ln w="12600">
            <a:noFill/>
          </a:ln>
        </p:spPr>
        <p:txBody>
          <a:bodyPr lIns="0" tIns="0" rIns="0" bIns="0" anchor="ctr">
            <a:noAutofit/>
          </a:bodyPr>
          <a:lstStyle/>
          <a:p>
            <a:pPr indent="0" algn="ctr" defTabSz="914400">
              <a:lnSpc>
                <a:spcPct val="90000"/>
              </a:lnSpc>
              <a:buNone/>
              <a:tabLst>
                <a:tab pos="0" algn="l"/>
              </a:tabLst>
            </a:pPr>
            <a:r>
              <a:rPr lang="fr-FR" sz="4400" b="1" strike="noStrike" spc="-1">
                <a:solidFill>
                  <a:schemeClr val="accent6"/>
                </a:solidFill>
                <a:latin typeface="Arial"/>
                <a:ea typeface="DejaVu Sans"/>
              </a:rPr>
              <a:t>Mathématiques</a:t>
            </a:r>
            <a:endParaRPr lang="fr-FR" sz="4400" b="0" strike="noStrike" spc="-1">
              <a:solidFill>
                <a:schemeClr val="dk1"/>
              </a:solidFill>
              <a:latin typeface="Arial"/>
            </a:endParaRPr>
          </a:p>
        </p:txBody>
      </p:sp>
      <p:pic>
        <p:nvPicPr>
          <p:cNvPr id="742" name="Image 3"/>
          <p:cNvPicPr/>
          <p:nvPr/>
        </p:nvPicPr>
        <p:blipFill>
          <a:blip r:embed="rId2"/>
          <a:stretch/>
        </p:blipFill>
        <p:spPr>
          <a:xfrm>
            <a:off x="123120" y="114840"/>
            <a:ext cx="2904840" cy="1703520"/>
          </a:xfrm>
          <a:prstGeom prst="rect">
            <a:avLst/>
          </a:prstGeom>
          <a:ln w="0">
            <a:noFill/>
          </a:ln>
        </p:spPr>
      </p:pic>
      <p:sp>
        <p:nvSpPr>
          <p:cNvPr id="743" name="ZoneTexte 2"/>
          <p:cNvSpPr/>
          <p:nvPr/>
        </p:nvSpPr>
        <p:spPr>
          <a:xfrm>
            <a:off x="3151440" y="673560"/>
            <a:ext cx="5992200" cy="1157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400" b="1" strike="noStrike" spc="-1">
                <a:solidFill>
                  <a:srgbClr val="0070C0"/>
                </a:solidFill>
                <a:latin typeface="Arial"/>
                <a:ea typeface="DejaVu Sans"/>
              </a:rPr>
              <a:t>En Première, 4h</a:t>
            </a:r>
            <a:r>
              <a:rPr lang="fr-FR" sz="1400" b="0" strike="noStrike" spc="-1">
                <a:solidFill>
                  <a:srgbClr val="0070C0"/>
                </a:solidFill>
                <a:latin typeface="Arial"/>
                <a:ea typeface="DejaVu Sans"/>
              </a:rPr>
              <a:t> / semaine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Évaluation en contrôle continu, coeff 8 (si EDS abandonnée en 1ère)</a:t>
            </a:r>
            <a:endParaRPr lang="fr-FR" sz="14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En Terminale, 6h</a:t>
            </a:r>
            <a:r>
              <a:rPr lang="fr-FR" sz="1400" b="0" strike="noStrike" spc="-1">
                <a:solidFill>
                  <a:srgbClr val="0070C0"/>
                </a:solidFill>
                <a:latin typeface="Arial"/>
                <a:ea typeface="DejaVu Sans"/>
              </a:rPr>
              <a:t> / semaine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Épreuve écrite, coef 16 </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Grand Oral, coef 8 (en 2027)</a:t>
            </a:r>
            <a:endParaRPr lang="fr-FR" sz="1400" b="0" strike="noStrike" spc="-1">
              <a:solidFill>
                <a:srgbClr val="000000"/>
              </a:solidFill>
              <a:latin typeface="Arial"/>
            </a:endParaRPr>
          </a:p>
        </p:txBody>
      </p:sp>
      <p:sp>
        <p:nvSpPr>
          <p:cNvPr id="744" name="ZoneTexte 8"/>
          <p:cNvSpPr/>
          <p:nvPr/>
        </p:nvSpPr>
        <p:spPr>
          <a:xfrm>
            <a:off x="1009080" y="4747964"/>
            <a:ext cx="8134560" cy="1999094"/>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400" b="1" strike="noStrike" spc="-1" dirty="0">
                <a:solidFill>
                  <a:srgbClr val="0070C0"/>
                </a:solidFill>
                <a:latin typeface="Arial"/>
                <a:ea typeface="DejaVu Sans"/>
              </a:rPr>
              <a:t>En Première : </a:t>
            </a:r>
            <a:endParaRPr lang="fr-FR" sz="1400" b="0" strike="noStrike" spc="-1" dirty="0">
              <a:solidFill>
                <a:srgbClr val="000000"/>
              </a:solidFill>
              <a:latin typeface="Arial"/>
            </a:endParaRPr>
          </a:p>
          <a:p>
            <a:pPr defTabSz="914400">
              <a:lnSpc>
                <a:spcPct val="100000"/>
              </a:lnSpc>
            </a:pPr>
            <a:r>
              <a:rPr lang="fr-FR" sz="1400" b="0" strike="noStrike" spc="-1" dirty="0">
                <a:solidFill>
                  <a:srgbClr val="0070C0"/>
                </a:solidFill>
                <a:latin typeface="Arial"/>
                <a:ea typeface="DejaVu Sans"/>
              </a:rPr>
              <a:t>Epreuve anticipée de mathématiques au Bac (coefficient 2) </a:t>
            </a:r>
          </a:p>
          <a:p>
            <a:pPr defTabSz="914400">
              <a:lnSpc>
                <a:spcPct val="100000"/>
              </a:lnSpc>
            </a:pPr>
            <a:r>
              <a:rPr lang="fr-FR" sz="1400" b="1" spc="-1" dirty="0">
                <a:solidFill>
                  <a:srgbClr val="0070C0"/>
                </a:solidFill>
                <a:latin typeface="Arial"/>
                <a:ea typeface="DejaVu Sans"/>
              </a:rPr>
              <a:t>Pour tous les lycéens</a:t>
            </a:r>
            <a:r>
              <a:rPr lang="fr-FR" sz="1400" spc="-1" dirty="0">
                <a:solidFill>
                  <a:srgbClr val="0070C0"/>
                </a:solidFill>
                <a:latin typeface="Arial"/>
                <a:ea typeface="DejaVu Sans"/>
              </a:rPr>
              <a:t>, plus de renseignements ici : </a:t>
            </a:r>
            <a:r>
              <a:rPr lang="fr-FR" sz="1050" spc="-1" dirty="0">
                <a:solidFill>
                  <a:srgbClr val="0070C0"/>
                </a:solidFill>
                <a:latin typeface="Arial"/>
                <a:ea typeface="DejaVu Sans"/>
                <a:hlinkClick r:id="rId3"/>
              </a:rPr>
              <a:t>https://www.education.gouv.fr/reussir-au-lycee/nouvelle-epreuve-anticipee-de-mathematiques-en-classe-de-1re-pour-l-annee-scolaire-2025-2026-450607</a:t>
            </a:r>
            <a:r>
              <a:rPr lang="fr-FR" sz="1050" spc="-1" dirty="0">
                <a:solidFill>
                  <a:srgbClr val="0070C0"/>
                </a:solidFill>
                <a:latin typeface="Arial"/>
                <a:ea typeface="DejaVu Sans"/>
              </a:rPr>
              <a:t> </a:t>
            </a:r>
            <a:endParaRPr lang="fr-FR" sz="1400" b="0" strike="noStrike" spc="-1" dirty="0">
              <a:solidFill>
                <a:srgbClr val="000000"/>
              </a:solidFill>
              <a:latin typeface="Arial"/>
            </a:endParaRPr>
          </a:p>
          <a:p>
            <a:pPr defTabSz="914400">
              <a:lnSpc>
                <a:spcPct val="100000"/>
              </a:lnSpc>
            </a:pPr>
            <a:endParaRPr lang="fr-FR" sz="1400" b="0" strike="noStrike" spc="-1" dirty="0">
              <a:solidFill>
                <a:srgbClr val="000000"/>
              </a:solidFill>
              <a:latin typeface="Arial"/>
            </a:endParaRPr>
          </a:p>
          <a:p>
            <a:pPr defTabSz="914400">
              <a:lnSpc>
                <a:spcPct val="100000"/>
              </a:lnSpc>
            </a:pPr>
            <a:r>
              <a:rPr lang="fr-FR" sz="1400" b="1" strike="noStrike" spc="-1" dirty="0">
                <a:solidFill>
                  <a:srgbClr val="0070C0"/>
                </a:solidFill>
                <a:latin typeface="Arial"/>
                <a:ea typeface="DejaVu Sans"/>
              </a:rPr>
              <a:t>En terminale : </a:t>
            </a:r>
            <a:endParaRPr lang="fr-FR" sz="1400" b="0" strike="noStrike" spc="-1" dirty="0">
              <a:solidFill>
                <a:srgbClr val="000000"/>
              </a:solidFill>
              <a:latin typeface="Arial"/>
            </a:endParaRPr>
          </a:p>
          <a:p>
            <a:pPr defTabSz="914400">
              <a:lnSpc>
                <a:spcPct val="100000"/>
              </a:lnSpc>
            </a:pPr>
            <a:r>
              <a:rPr lang="fr-FR" sz="1400" b="0" strike="noStrike" spc="-1" dirty="0">
                <a:solidFill>
                  <a:srgbClr val="0070C0"/>
                </a:solidFill>
                <a:latin typeface="Arial"/>
                <a:ea typeface="DejaVu Sans"/>
              </a:rPr>
              <a:t>Deux options facultatives possibles :</a:t>
            </a:r>
            <a:endParaRPr lang="fr-FR" sz="1400" b="0" strike="noStrike" spc="-1" dirty="0">
              <a:solidFill>
                <a:srgbClr val="000000"/>
              </a:solidFill>
              <a:latin typeface="Arial"/>
            </a:endParaRPr>
          </a:p>
          <a:p>
            <a:pPr marL="285840" indent="-285840" defTabSz="914400">
              <a:lnSpc>
                <a:spcPct val="100000"/>
              </a:lnSpc>
              <a:buClr>
                <a:srgbClr val="0070C0"/>
              </a:buClr>
              <a:buFont typeface="OpenSymbol"/>
              <a:buChar char="-"/>
            </a:pPr>
            <a:r>
              <a:rPr lang="fr-FR" sz="1400" b="0" strike="noStrike" spc="-1" dirty="0">
                <a:solidFill>
                  <a:srgbClr val="0070C0"/>
                </a:solidFill>
                <a:latin typeface="Arial"/>
                <a:ea typeface="DejaVu Sans"/>
              </a:rPr>
              <a:t>Si EDS Maths, option de 3h de maths expertes en plus possibles</a:t>
            </a:r>
            <a:endParaRPr lang="fr-FR" sz="1400" b="0" strike="noStrike" spc="-1" dirty="0">
              <a:solidFill>
                <a:srgbClr val="000000"/>
              </a:solidFill>
              <a:latin typeface="Arial"/>
            </a:endParaRPr>
          </a:p>
          <a:p>
            <a:pPr marL="285840" indent="-285840" defTabSz="914400">
              <a:lnSpc>
                <a:spcPct val="100000"/>
              </a:lnSpc>
              <a:buClr>
                <a:srgbClr val="0070C0"/>
              </a:buClr>
              <a:buFont typeface="OpenSymbol"/>
              <a:buChar char="-"/>
            </a:pPr>
            <a:r>
              <a:rPr lang="fr-FR" sz="1400" b="0" strike="noStrike" spc="-1" dirty="0">
                <a:solidFill>
                  <a:srgbClr val="0070C0"/>
                </a:solidFill>
                <a:latin typeface="Arial"/>
                <a:ea typeface="DejaVu Sans"/>
              </a:rPr>
              <a:t>Si pas de spécialité Maths en terminales, option de 3h de maths complémentaires possibles.</a:t>
            </a:r>
            <a:endParaRPr lang="fr-FR" sz="1400" b="0" strike="noStrike" spc="-1" dirty="0">
              <a:solidFill>
                <a:srgbClr val="000000"/>
              </a:solidFill>
              <a:latin typeface="Arial"/>
            </a:endParaRPr>
          </a:p>
        </p:txBody>
      </p:sp>
      <p:sp>
        <p:nvSpPr>
          <p:cNvPr id="745" name="ZoneTexte 6"/>
          <p:cNvSpPr/>
          <p:nvPr/>
        </p:nvSpPr>
        <p:spPr>
          <a:xfrm>
            <a:off x="123120" y="1937160"/>
            <a:ext cx="8922240" cy="2864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400" b="1" strike="noStrike" spc="-1" dirty="0">
                <a:solidFill>
                  <a:srgbClr val="0070C0"/>
                </a:solidFill>
                <a:latin typeface="revert"/>
                <a:ea typeface="DejaVu Sans"/>
              </a:rPr>
              <a:t> Spécialité Mathématiques en Première</a:t>
            </a:r>
            <a:endParaRPr lang="fr-FR" sz="1400" b="0" strike="noStrike" spc="-1" dirty="0">
              <a:solidFill>
                <a:srgbClr val="000000"/>
              </a:solidFill>
              <a:latin typeface="Arial"/>
            </a:endParaRPr>
          </a:p>
          <a:p>
            <a:pPr defTabSz="914400">
              <a:lnSpc>
                <a:spcPct val="100000"/>
              </a:lnSpc>
            </a:pPr>
            <a:r>
              <a:rPr lang="fr-FR" sz="1400" b="0" strike="noStrike" spc="-1" dirty="0">
                <a:solidFill>
                  <a:srgbClr val="0070C0"/>
                </a:solidFill>
                <a:latin typeface="Arial"/>
                <a:ea typeface="DejaVu Sans"/>
              </a:rPr>
              <a:t>La spécialité Mathématiques en Première permet d’approfondir les notions abordées au collège et en Seconde. Elle développe la maîtrise du raisonnement, de la logique et des outils mathématiques utiles dans de nombreuses filières. Le programme aborde l’algèbre, les fonctions, les probabilités, les statistiques, la géométrie analytique (dans le plan) et les suites. Cette spécialité renforce la capacité à résoudre des problèmes, modéliser des situations concrètes et utiliser le numérique.</a:t>
            </a:r>
            <a:endParaRPr lang="fr-FR" sz="1400" b="0" strike="noStrike" spc="-1" dirty="0">
              <a:solidFill>
                <a:srgbClr val="000000"/>
              </a:solidFill>
              <a:latin typeface="Arial"/>
            </a:endParaRPr>
          </a:p>
          <a:p>
            <a:pPr defTabSz="914400">
              <a:lnSpc>
                <a:spcPct val="100000"/>
              </a:lnSpc>
            </a:pPr>
            <a:endParaRPr lang="fr-FR" sz="800" b="0" strike="noStrike" spc="-1" dirty="0">
              <a:solidFill>
                <a:srgbClr val="000000"/>
              </a:solidFill>
              <a:latin typeface="Arial"/>
            </a:endParaRPr>
          </a:p>
          <a:p>
            <a:pPr defTabSz="914400">
              <a:lnSpc>
                <a:spcPct val="100000"/>
              </a:lnSpc>
            </a:pPr>
            <a:r>
              <a:rPr lang="fr-FR" sz="1400" b="1" strike="noStrike" spc="-1" dirty="0">
                <a:solidFill>
                  <a:srgbClr val="0070C0"/>
                </a:solidFill>
                <a:latin typeface="revert"/>
                <a:ea typeface="DejaVu Sans"/>
              </a:rPr>
              <a:t> Spécialité Mathématiques en Terminale</a:t>
            </a:r>
            <a:endParaRPr lang="fr-FR" sz="1400" b="0" strike="noStrike" spc="-1" dirty="0">
              <a:solidFill>
                <a:srgbClr val="000000"/>
              </a:solidFill>
              <a:latin typeface="Arial"/>
            </a:endParaRPr>
          </a:p>
          <a:p>
            <a:pPr defTabSz="914400">
              <a:lnSpc>
                <a:spcPct val="100000"/>
              </a:lnSpc>
            </a:pPr>
            <a:r>
              <a:rPr lang="fr-FR" sz="1400" b="0" strike="noStrike" spc="-1" dirty="0">
                <a:solidFill>
                  <a:srgbClr val="0070C0"/>
                </a:solidFill>
                <a:latin typeface="Arial"/>
                <a:ea typeface="DejaVu Sans"/>
              </a:rPr>
              <a:t>La spécialité Mathématiques en Terminale consolide les acquis de Première et introduit des notions plus avancées. Elle approfondit l’analyse (dérivation, limites, continuité), l’algèbre (probabilités, variables aléatoires, lois continues), ainsi que la géométrie (dans l'espace) et la résolution de problèmes complexes. Cette spécialité développe un raisonnement rigoureux, indispensable pour les études scientifiques, économiques ou techniques, et prépare efficacement à l’enseignement supérieur.</a:t>
            </a:r>
            <a:endParaRPr lang="fr-FR" sz="1400" b="0" strike="noStrike" spc="-1" dirty="0">
              <a:solidFill>
                <a:srgbClr val="000000"/>
              </a:solidFill>
              <a:latin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 name="PlaceHolder 1"/>
          <p:cNvSpPr>
            <a:spLocks noGrp="1"/>
          </p:cNvSpPr>
          <p:nvPr>
            <p:ph type="title"/>
          </p:nvPr>
        </p:nvSpPr>
        <p:spPr>
          <a:xfrm>
            <a:off x="2762640" y="0"/>
            <a:ext cx="6339600" cy="1336680"/>
          </a:xfrm>
          <a:prstGeom prst="rect">
            <a:avLst/>
          </a:prstGeom>
          <a:solidFill>
            <a:schemeClr val="lt1"/>
          </a:solidFill>
          <a:ln w="12600">
            <a:noFill/>
          </a:ln>
        </p:spPr>
        <p:txBody>
          <a:bodyPr lIns="0" tIns="0" rIns="0" bIns="0" anchor="ctr">
            <a:noAutofit/>
          </a:bodyPr>
          <a:lstStyle/>
          <a:p>
            <a:pPr indent="0" algn="ctr" defTabSz="914400">
              <a:lnSpc>
                <a:spcPct val="90000"/>
              </a:lnSpc>
              <a:buNone/>
              <a:tabLst>
                <a:tab pos="0" algn="l"/>
              </a:tabLst>
            </a:pPr>
            <a:r>
              <a:rPr lang="fr-FR" sz="4400" b="1" strike="noStrike" spc="-1">
                <a:solidFill>
                  <a:schemeClr val="accent6"/>
                </a:solidFill>
                <a:latin typeface="Arial"/>
                <a:ea typeface="DejaVu Sans"/>
              </a:rPr>
              <a:t>Numérique et Sciences Informatiques</a:t>
            </a:r>
            <a:endParaRPr lang="fr-FR" sz="4400" b="0" strike="noStrike" spc="-1">
              <a:solidFill>
                <a:schemeClr val="dk1"/>
              </a:solidFill>
              <a:latin typeface="Arial"/>
            </a:endParaRPr>
          </a:p>
        </p:txBody>
      </p:sp>
      <p:pic>
        <p:nvPicPr>
          <p:cNvPr id="747" name="Image 8"/>
          <p:cNvPicPr/>
          <p:nvPr/>
        </p:nvPicPr>
        <p:blipFill>
          <a:blip r:embed="rId2"/>
          <a:stretch/>
        </p:blipFill>
        <p:spPr>
          <a:xfrm>
            <a:off x="77040" y="0"/>
            <a:ext cx="2726640" cy="1617480"/>
          </a:xfrm>
          <a:prstGeom prst="rect">
            <a:avLst/>
          </a:prstGeom>
          <a:ln w="0">
            <a:noFill/>
          </a:ln>
        </p:spPr>
      </p:pic>
      <p:sp>
        <p:nvSpPr>
          <p:cNvPr id="748" name="ZoneTexte 1"/>
          <p:cNvSpPr/>
          <p:nvPr/>
        </p:nvSpPr>
        <p:spPr>
          <a:xfrm>
            <a:off x="2804040" y="1337040"/>
            <a:ext cx="6339600" cy="1157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400" b="1" strike="noStrike" spc="-1">
                <a:solidFill>
                  <a:srgbClr val="0070C0"/>
                </a:solidFill>
                <a:latin typeface="Arial"/>
                <a:ea typeface="DejaVu Sans"/>
              </a:rPr>
              <a:t>En Première, 4h</a:t>
            </a:r>
            <a:r>
              <a:rPr lang="fr-FR" sz="1400" b="0" strike="noStrike" spc="-1">
                <a:solidFill>
                  <a:srgbClr val="0070C0"/>
                </a:solidFill>
                <a:latin typeface="Arial"/>
                <a:ea typeface="DejaVu Sans"/>
              </a:rPr>
              <a:t> / semaine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Évaluation en contrôle continu, coeff 8 (si EDS abandonnée en 1ère)</a:t>
            </a:r>
            <a:endParaRPr lang="fr-FR" sz="14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En Terminale, 6h</a:t>
            </a:r>
            <a:r>
              <a:rPr lang="fr-FR" sz="1400" b="0" strike="noStrike" spc="-1">
                <a:solidFill>
                  <a:srgbClr val="0070C0"/>
                </a:solidFill>
                <a:latin typeface="Arial"/>
                <a:ea typeface="DejaVu Sans"/>
              </a:rPr>
              <a:t> / semaine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Épreuve double :  Ecrit + Pratique (1h), coef 16 </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Grand Oral, coef 8 (en 2027)</a:t>
            </a:r>
            <a:endParaRPr lang="fr-FR" sz="1400" b="0" strike="noStrike" spc="-1">
              <a:solidFill>
                <a:srgbClr val="000000"/>
              </a:solidFill>
              <a:latin typeface="Arial"/>
            </a:endParaRPr>
          </a:p>
        </p:txBody>
      </p:sp>
      <p:sp>
        <p:nvSpPr>
          <p:cNvPr id="749" name="ZoneTexte 3"/>
          <p:cNvSpPr/>
          <p:nvPr/>
        </p:nvSpPr>
        <p:spPr>
          <a:xfrm>
            <a:off x="113760" y="2702160"/>
            <a:ext cx="8916120" cy="2010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400" b="0" i="1" strike="noStrike" spc="-1">
                <a:solidFill>
                  <a:srgbClr val="0070C0"/>
                </a:solidFill>
                <a:latin typeface="Arial"/>
                <a:ea typeface="DejaVu Sans"/>
              </a:rPr>
              <a:t>L’enseignement de spécialité Numérique et sciences informatiques propose aux élèves de découvrir des notions en lien, entre autres, avec l’histoire de l’informatique, la représentation et le traitement de données, les interactions homme-machine, les algorithmes, le langage et la programmation. </a:t>
            </a:r>
            <a:endParaRPr lang="fr-FR" sz="1400" b="0" strike="noStrike" spc="-1">
              <a:solidFill>
                <a:srgbClr val="000000"/>
              </a:solidFill>
              <a:latin typeface="Arial"/>
            </a:endParaRPr>
          </a:p>
          <a:p>
            <a:pPr defTabSz="914400">
              <a:lnSpc>
                <a:spcPct val="100000"/>
              </a:lnSpc>
            </a:pPr>
            <a:endParaRPr lang="fr-FR" sz="1400" b="0" strike="noStrike" spc="-1">
              <a:solidFill>
                <a:srgbClr val="000000"/>
              </a:solidFill>
              <a:latin typeface="Arial"/>
            </a:endParaRPr>
          </a:p>
          <a:p>
            <a:pPr defTabSz="914400">
              <a:lnSpc>
                <a:spcPct val="100000"/>
              </a:lnSpc>
            </a:pPr>
            <a:r>
              <a:rPr lang="fr-FR" sz="1400" b="0" i="1" strike="noStrike" spc="-1">
                <a:solidFill>
                  <a:srgbClr val="0070C0"/>
                </a:solidFill>
                <a:latin typeface="Arial"/>
                <a:ea typeface="DejaVu Sans"/>
              </a:rPr>
              <a:t>L’élève s’y approprie des notions de programmation en les appliquant à de nombreux projets. </a:t>
            </a:r>
            <a:endParaRPr lang="fr-FR" sz="1400" b="0" strike="noStrike" spc="-1">
              <a:solidFill>
                <a:srgbClr val="000000"/>
              </a:solidFill>
              <a:latin typeface="Arial"/>
            </a:endParaRPr>
          </a:p>
          <a:p>
            <a:pPr defTabSz="914400">
              <a:lnSpc>
                <a:spcPct val="100000"/>
              </a:lnSpc>
            </a:pPr>
            <a:endParaRPr lang="fr-FR" sz="1400" b="0" strike="noStrike" spc="-1">
              <a:solidFill>
                <a:srgbClr val="000000"/>
              </a:solidFill>
              <a:latin typeface="Arial"/>
            </a:endParaRPr>
          </a:p>
          <a:p>
            <a:pPr defTabSz="914400">
              <a:lnSpc>
                <a:spcPct val="100000"/>
              </a:lnSpc>
            </a:pPr>
            <a:r>
              <a:rPr lang="fr-FR" sz="1400" b="0" i="1" strike="noStrike" spc="-1">
                <a:solidFill>
                  <a:srgbClr val="0070C0"/>
                </a:solidFill>
                <a:latin typeface="Arial"/>
                <a:ea typeface="DejaVu Sans"/>
              </a:rPr>
              <a:t>La mise en œuvre du programme multiplie les occasions de mise en activité des élèves, sous diverses formes qui permettent de développer des compétences transversales (autonomie, initiative, créativité, capacité à</a:t>
            </a:r>
            <a:endParaRPr lang="fr-FR" sz="1400" b="0" strike="noStrike" spc="-1">
              <a:solidFill>
                <a:srgbClr val="000000"/>
              </a:solidFill>
              <a:latin typeface="Arial"/>
            </a:endParaRPr>
          </a:p>
          <a:p>
            <a:pPr defTabSz="914400">
              <a:lnSpc>
                <a:spcPct val="100000"/>
              </a:lnSpc>
            </a:pPr>
            <a:r>
              <a:rPr lang="fr-FR" sz="1400" b="0" i="1" strike="noStrike" spc="-1">
                <a:solidFill>
                  <a:srgbClr val="0070C0"/>
                </a:solidFill>
                <a:latin typeface="Arial"/>
                <a:ea typeface="DejaVu Sans"/>
              </a:rPr>
              <a:t>travailler en groupe, argumentation, etc.).</a:t>
            </a:r>
            <a:endParaRPr lang="fr-FR" sz="1400" b="0" strike="noStrike" spc="-1">
              <a:solidFill>
                <a:srgbClr val="000000"/>
              </a:solidFill>
              <a:latin typeface="Arial"/>
            </a:endParaRPr>
          </a:p>
        </p:txBody>
      </p:sp>
      <p:sp>
        <p:nvSpPr>
          <p:cNvPr id="750" name="ZoneTexte 4"/>
          <p:cNvSpPr/>
          <p:nvPr/>
        </p:nvSpPr>
        <p:spPr>
          <a:xfrm>
            <a:off x="2266200" y="4619520"/>
            <a:ext cx="687744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r" defTabSz="914400">
              <a:lnSpc>
                <a:spcPct val="100000"/>
              </a:lnSpc>
            </a:pPr>
            <a:r>
              <a:rPr lang="fr-FR" sz="1200" b="0" strike="noStrike" spc="-1">
                <a:solidFill>
                  <a:schemeClr val="dk1"/>
                </a:solidFill>
                <a:latin typeface="Arial"/>
                <a:ea typeface="DejaVu Sans"/>
              </a:rPr>
              <a:t>Source : </a:t>
            </a:r>
            <a:r>
              <a:rPr lang="fr-FR" sz="1200" b="0" u="sng" strike="noStrike" spc="-1">
                <a:solidFill>
                  <a:schemeClr val="dk1"/>
                </a:solidFill>
                <a:uFillTx/>
                <a:latin typeface="Arial"/>
                <a:ea typeface="DejaVu Sans"/>
                <a:hlinkClick r:id="rId3"/>
              </a:rPr>
              <a:t>https://eduscol.education.fr/document/30817/download</a:t>
            </a:r>
            <a:r>
              <a:rPr lang="fr-FR" sz="1200" b="0" strike="noStrike" spc="-1">
                <a:solidFill>
                  <a:schemeClr val="dk1"/>
                </a:solidFill>
                <a:latin typeface="Arial"/>
                <a:ea typeface="DejaVu Sans"/>
              </a:rPr>
              <a:t>  </a:t>
            </a:r>
            <a:endParaRPr lang="fr-FR" sz="1200" b="0" strike="noStrike" spc="-1">
              <a:solidFill>
                <a:srgbClr val="000000"/>
              </a:solidFill>
              <a:latin typeface="Arial"/>
            </a:endParaRPr>
          </a:p>
        </p:txBody>
      </p:sp>
      <p:sp>
        <p:nvSpPr>
          <p:cNvPr id="751" name="ZoneTexte 9"/>
          <p:cNvSpPr/>
          <p:nvPr/>
        </p:nvSpPr>
        <p:spPr>
          <a:xfrm>
            <a:off x="952200" y="4966920"/>
            <a:ext cx="8191440" cy="1096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400" b="1" strike="noStrike" spc="-1">
                <a:solidFill>
                  <a:srgbClr val="0070C0"/>
                </a:solidFill>
                <a:latin typeface="Arial"/>
                <a:ea typeface="DejaVu Sans"/>
              </a:rPr>
              <a:t>Compétences travaillées </a:t>
            </a:r>
            <a:r>
              <a:rPr lang="fr-FR" sz="1400" b="0" strike="noStrike" spc="-1">
                <a:solidFill>
                  <a:srgbClr val="0070C0"/>
                </a:solidFill>
                <a:latin typeface="Arial"/>
                <a:ea typeface="DejaVu Sans"/>
              </a:rPr>
              <a:t>: </a:t>
            </a:r>
            <a:endParaRPr lang="fr-FR" sz="14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&gt; </a:t>
            </a:r>
            <a:r>
              <a:rPr lang="fr-FR" sz="1300" b="1" strike="noStrike" spc="-1">
                <a:solidFill>
                  <a:srgbClr val="0070C0"/>
                </a:solidFill>
                <a:latin typeface="Arial"/>
                <a:ea typeface="DejaVu Sans"/>
              </a:rPr>
              <a:t>Rigueur</a:t>
            </a:r>
            <a:r>
              <a:rPr lang="fr-FR" sz="1300" b="0" strike="noStrike" spc="-1">
                <a:solidFill>
                  <a:srgbClr val="0070C0"/>
                </a:solidFill>
                <a:latin typeface="Arial"/>
                <a:ea typeface="DejaVu Sans"/>
              </a:rPr>
              <a:t> : La programmation et l’algorithmique développent la logique et la résolution de problèmes.</a:t>
            </a:r>
            <a:endParaRPr lang="fr-FR" sz="13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&gt; </a:t>
            </a:r>
            <a:r>
              <a:rPr lang="fr-FR" sz="1300" b="1" strike="noStrike" spc="-1">
                <a:solidFill>
                  <a:srgbClr val="0070C0"/>
                </a:solidFill>
                <a:latin typeface="Arial"/>
                <a:ea typeface="DejaVu Sans"/>
              </a:rPr>
              <a:t>Travail en équipe </a:t>
            </a:r>
            <a:r>
              <a:rPr lang="fr-FR" sz="1300" b="0" strike="noStrike" spc="-1">
                <a:solidFill>
                  <a:srgbClr val="0070C0"/>
                </a:solidFill>
                <a:latin typeface="Arial"/>
                <a:ea typeface="DejaVu Sans"/>
              </a:rPr>
              <a:t>: La participation à des projets collaboratifs permet d'acquérir une compétence essentielle dans de nombreuses carrières.</a:t>
            </a:r>
            <a:endParaRPr lang="fr-FR" sz="13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&gt; </a:t>
            </a:r>
            <a:r>
              <a:rPr lang="fr-FR" sz="1300" b="1" strike="noStrike" spc="-1">
                <a:solidFill>
                  <a:srgbClr val="0070C0"/>
                </a:solidFill>
                <a:latin typeface="Arial"/>
                <a:ea typeface="DejaVu Sans"/>
              </a:rPr>
              <a:t>Esprit analytique </a:t>
            </a:r>
            <a:r>
              <a:rPr lang="fr-FR" sz="1300" b="0" strike="noStrike" spc="-1">
                <a:solidFill>
                  <a:srgbClr val="0070C0"/>
                </a:solidFill>
                <a:latin typeface="Arial"/>
                <a:ea typeface="DejaVu Sans"/>
              </a:rPr>
              <a:t>: Les méthodes apprises sont utiles dans d'autres matières comme les mathématiques.</a:t>
            </a:r>
            <a:endParaRPr lang="fr-FR" sz="1300" b="0" strike="noStrike" spc="-1">
              <a:solidFill>
                <a:srgbClr val="000000"/>
              </a:solidFill>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 name="PlaceHolder 1"/>
          <p:cNvSpPr>
            <a:spLocks noGrp="1"/>
          </p:cNvSpPr>
          <p:nvPr>
            <p:ph type="title"/>
          </p:nvPr>
        </p:nvSpPr>
        <p:spPr>
          <a:xfrm>
            <a:off x="457560" y="14400"/>
            <a:ext cx="8228880" cy="651960"/>
          </a:xfrm>
          <a:prstGeom prst="rect">
            <a:avLst/>
          </a:prstGeom>
          <a:solidFill>
            <a:schemeClr val="lt1"/>
          </a:solidFill>
          <a:ln w="12600">
            <a:noFill/>
          </a:ln>
        </p:spPr>
        <p:txBody>
          <a:bodyPr lIns="0" tIns="0" rIns="0" bIns="0" anchor="ctr">
            <a:noAutofit/>
          </a:bodyPr>
          <a:lstStyle/>
          <a:p>
            <a:pPr indent="0" algn="ctr" defTabSz="914400">
              <a:lnSpc>
                <a:spcPct val="90000"/>
              </a:lnSpc>
              <a:buNone/>
              <a:tabLst>
                <a:tab pos="0" algn="l"/>
              </a:tabLst>
            </a:pPr>
            <a:r>
              <a:rPr lang="fr-FR" sz="4400" b="1" strike="noStrike" spc="-1">
                <a:solidFill>
                  <a:schemeClr val="accent6"/>
                </a:solidFill>
                <a:latin typeface="Arial"/>
                <a:ea typeface="DejaVu Sans"/>
              </a:rPr>
              <a:t>Physique - Chimie</a:t>
            </a:r>
            <a:endParaRPr lang="fr-FR" sz="4400" b="0" strike="noStrike" spc="-1">
              <a:solidFill>
                <a:schemeClr val="dk1"/>
              </a:solidFill>
              <a:latin typeface="Arial"/>
            </a:endParaRPr>
          </a:p>
        </p:txBody>
      </p:sp>
      <p:pic>
        <p:nvPicPr>
          <p:cNvPr id="753" name="Image 5"/>
          <p:cNvPicPr/>
          <p:nvPr/>
        </p:nvPicPr>
        <p:blipFill>
          <a:blip r:embed="rId2"/>
          <a:stretch/>
        </p:blipFill>
        <p:spPr>
          <a:xfrm rot="21141600">
            <a:off x="312840" y="1454040"/>
            <a:ext cx="2107080" cy="3814200"/>
          </a:xfrm>
          <a:prstGeom prst="rect">
            <a:avLst/>
          </a:prstGeom>
          <a:ln w="38100" cap="sq">
            <a:solidFill>
              <a:srgbClr val="000000"/>
            </a:solidFill>
            <a:miter/>
          </a:ln>
          <a:effectLst>
            <a:outerShdw blurRad="50760" dist="37674" dir="2700000" algn="tl" rotWithShape="0">
              <a:srgbClr val="000000">
                <a:alpha val="43000"/>
              </a:srgbClr>
            </a:outerShdw>
          </a:effectLst>
        </p:spPr>
      </p:pic>
      <p:sp>
        <p:nvSpPr>
          <p:cNvPr id="754" name="ZoneTexte 7"/>
          <p:cNvSpPr/>
          <p:nvPr/>
        </p:nvSpPr>
        <p:spPr>
          <a:xfrm>
            <a:off x="2733840" y="634320"/>
            <a:ext cx="6409800" cy="6204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400" b="0" strike="noStrike" spc="-1">
                <a:solidFill>
                  <a:srgbClr val="0070C0"/>
                </a:solidFill>
                <a:latin typeface="Arial"/>
                <a:ea typeface="DejaVu Sans"/>
              </a:rPr>
              <a:t>Les séances en 1ère et en terminale s’articulent entre cours et TP.</a:t>
            </a:r>
            <a:endParaRPr lang="fr-FR" sz="1400" b="0" strike="noStrike" spc="-1">
              <a:solidFill>
                <a:srgbClr val="000000"/>
              </a:solidFill>
              <a:latin typeface="Arial"/>
            </a:endParaRPr>
          </a:p>
          <a:p>
            <a:pPr algn="ctr" defTabSz="914400">
              <a:lnSpc>
                <a:spcPct val="100000"/>
              </a:lnSpc>
            </a:pPr>
            <a:r>
              <a:rPr lang="fr-FR" sz="1400" b="1" strike="noStrike" spc="-1">
                <a:solidFill>
                  <a:srgbClr val="0070C0"/>
                </a:solidFill>
                <a:latin typeface="Arial"/>
                <a:ea typeface="DejaVu Sans"/>
              </a:rPr>
              <a:t>En Première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 </a:t>
            </a:r>
            <a:r>
              <a:rPr lang="fr-FR" sz="1400" b="1" strike="noStrike" spc="-1">
                <a:solidFill>
                  <a:srgbClr val="0070C0"/>
                </a:solidFill>
                <a:latin typeface="Arial"/>
                <a:ea typeface="DejaVu Sans"/>
              </a:rPr>
              <a:t>4h</a:t>
            </a:r>
            <a:r>
              <a:rPr lang="fr-FR" sz="1400" b="0" strike="noStrike" spc="-1">
                <a:solidFill>
                  <a:srgbClr val="0070C0"/>
                </a:solidFill>
                <a:latin typeface="Arial"/>
                <a:ea typeface="DejaVu Sans"/>
              </a:rPr>
              <a:t> / semaine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Évaluation en contrôle continu, coeff 8 (si EDS abandonnée en 1ère)</a:t>
            </a:r>
            <a:endParaRPr lang="fr-FR" sz="1400" b="0" strike="noStrike" spc="-1">
              <a:solidFill>
                <a:srgbClr val="000000"/>
              </a:solidFill>
              <a:latin typeface="Arial"/>
            </a:endParaRPr>
          </a:p>
          <a:p>
            <a:pPr algn="ctr" defTabSz="914400">
              <a:lnSpc>
                <a:spcPct val="100000"/>
              </a:lnSpc>
            </a:pPr>
            <a:r>
              <a:rPr lang="fr-FR" sz="1400" b="1" strike="noStrike" spc="-1">
                <a:solidFill>
                  <a:srgbClr val="0070C0"/>
                </a:solidFill>
                <a:latin typeface="Arial"/>
                <a:ea typeface="DejaVu Sans"/>
              </a:rPr>
              <a:t>En Terminale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 </a:t>
            </a:r>
            <a:r>
              <a:rPr lang="fr-FR" sz="1400" b="1" strike="noStrike" spc="-1">
                <a:solidFill>
                  <a:srgbClr val="0070C0"/>
                </a:solidFill>
                <a:latin typeface="Arial"/>
                <a:ea typeface="DejaVu Sans"/>
              </a:rPr>
              <a:t>6h</a:t>
            </a:r>
            <a:r>
              <a:rPr lang="fr-FR" sz="1400" b="0" strike="noStrike" spc="-1">
                <a:solidFill>
                  <a:srgbClr val="0070C0"/>
                </a:solidFill>
                <a:latin typeface="Arial"/>
                <a:ea typeface="DejaVu Sans"/>
              </a:rPr>
              <a:t> / semaine</a:t>
            </a:r>
            <a:endParaRPr lang="fr-FR" sz="1400" b="0" strike="noStrike" spc="-1">
              <a:solidFill>
                <a:srgbClr val="000000"/>
              </a:solidFill>
              <a:latin typeface="Arial"/>
            </a:endParaRPr>
          </a:p>
          <a:p>
            <a:pPr defTabSz="914400">
              <a:lnSpc>
                <a:spcPct val="100000"/>
              </a:lnSpc>
            </a:pPr>
            <a:endParaRPr lang="fr-FR" sz="13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Épreuves de la spécialité au Bac</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 Le grand Oral, coef 8 (en 2027)</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 Épreuve double : Écrit + ECE (épreuve expérimentale), coeff 16</a:t>
            </a:r>
            <a:endParaRPr lang="fr-FR" sz="1400" b="0" strike="noStrike" spc="-1">
              <a:solidFill>
                <a:srgbClr val="000000"/>
              </a:solidFill>
              <a:latin typeface="Arial"/>
            </a:endParaRPr>
          </a:p>
          <a:p>
            <a:pPr defTabSz="914400">
              <a:lnSpc>
                <a:spcPct val="100000"/>
              </a:lnSpc>
            </a:pPr>
            <a:endParaRPr lang="fr-FR" sz="13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Conseils des enseignants de PC :</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Très fortement recommandé (voire impératif) de suivre également la spécialité math pour pouvoir suivre correctement la spécialité SPC.</a:t>
            </a:r>
            <a:endParaRPr lang="fr-FR" sz="14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 </a:t>
            </a:r>
            <a:endParaRPr lang="fr-FR" sz="13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Compétences requises et développées </a:t>
            </a:r>
            <a:r>
              <a:rPr lang="fr-FR" sz="1400" b="0" strike="noStrike" spc="-1">
                <a:solidFill>
                  <a:srgbClr val="0070C0"/>
                </a:solidFill>
                <a:latin typeface="Arial"/>
                <a:ea typeface="DejaVu Sans"/>
              </a:rPr>
              <a:t>:</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&gt; Appétence pour les sciences, volonté de comprendre les phénomènes physiques et chimiques</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&gt; Maîtrise de l'outil mathématiques</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&gt; Esprit rigoureux - Travail sur l'esprit critique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&gt; Réalisation d'expériences, travail sur la technicité</a:t>
            </a:r>
            <a:endParaRPr lang="fr-FR" sz="1400" b="0" strike="noStrike" spc="-1">
              <a:solidFill>
                <a:srgbClr val="000000"/>
              </a:solidFill>
              <a:latin typeface="Arial"/>
            </a:endParaRPr>
          </a:p>
          <a:p>
            <a:pPr defTabSz="914400">
              <a:lnSpc>
                <a:spcPct val="100000"/>
              </a:lnSpc>
            </a:pPr>
            <a:endParaRPr lang="fr-FR" sz="13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Etudes supérieures :</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Ingénieur (CPGE), Santé (PASS/LAS), vétérinaire, université, des BTS, des BUT …</a:t>
            </a:r>
            <a:endParaRPr lang="fr-FR" sz="1400" b="0" strike="noStrike" spc="-1">
              <a:solidFill>
                <a:srgbClr val="000000"/>
              </a:solidFill>
              <a:latin typeface="Arial"/>
            </a:endParaRPr>
          </a:p>
          <a:p>
            <a:pPr defTabSz="914400">
              <a:lnSpc>
                <a:spcPct val="100000"/>
              </a:lnSpc>
            </a:pPr>
            <a:endParaRPr lang="fr-FR" sz="13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Pour en savoir plus, consulter la page de la spécialité SPC sur le site du lycée, demander la </a:t>
            </a:r>
            <a:r>
              <a:rPr lang="fr-FR" sz="1400" b="1" strike="noStrike" spc="-1">
                <a:solidFill>
                  <a:srgbClr val="0070C0"/>
                </a:solidFill>
                <a:latin typeface="Arial"/>
                <a:ea typeface="DejaVu Sans"/>
              </a:rPr>
              <a:t>brochure</a:t>
            </a:r>
            <a:r>
              <a:rPr lang="fr-FR" sz="1400" b="0" strike="noStrike" spc="-1">
                <a:solidFill>
                  <a:srgbClr val="0070C0"/>
                </a:solidFill>
                <a:latin typeface="Arial"/>
                <a:ea typeface="DejaVu Sans"/>
              </a:rPr>
              <a:t> ou n’hésitez pas à vous rapprocher d’un </a:t>
            </a:r>
            <a:r>
              <a:rPr lang="fr-FR" sz="1400" b="1" strike="noStrike" spc="-1">
                <a:solidFill>
                  <a:srgbClr val="0070C0"/>
                </a:solidFill>
                <a:latin typeface="Arial"/>
                <a:ea typeface="DejaVu Sans"/>
              </a:rPr>
              <a:t>enseignant de SPC</a:t>
            </a:r>
            <a:r>
              <a:rPr lang="fr-FR" sz="1400" b="0" strike="noStrike" spc="-1">
                <a:solidFill>
                  <a:srgbClr val="0070C0"/>
                </a:solidFill>
                <a:latin typeface="Arial"/>
                <a:ea typeface="DejaVu Sans"/>
              </a:rPr>
              <a:t>.</a:t>
            </a:r>
            <a:endParaRPr lang="fr-FR" sz="1400" b="0" strike="noStrike" spc="-1">
              <a:solidFill>
                <a:srgbClr val="000000"/>
              </a:solidFill>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PlaceHolder 1"/>
          <p:cNvSpPr>
            <a:spLocks noGrp="1"/>
          </p:cNvSpPr>
          <p:nvPr>
            <p:ph type="title"/>
          </p:nvPr>
        </p:nvSpPr>
        <p:spPr>
          <a:xfrm>
            <a:off x="2804040" y="0"/>
            <a:ext cx="6339600" cy="1161720"/>
          </a:xfrm>
          <a:prstGeom prst="rect">
            <a:avLst/>
          </a:prstGeom>
          <a:solidFill>
            <a:schemeClr val="lt1"/>
          </a:solidFill>
          <a:ln w="12600">
            <a:noFill/>
          </a:ln>
        </p:spPr>
        <p:txBody>
          <a:bodyPr lIns="0" tIns="0" rIns="0" bIns="0" anchor="ctr">
            <a:noAutofit/>
          </a:bodyPr>
          <a:lstStyle/>
          <a:p>
            <a:pPr indent="0" algn="ctr" defTabSz="914400">
              <a:lnSpc>
                <a:spcPct val="90000"/>
              </a:lnSpc>
              <a:buNone/>
              <a:tabLst>
                <a:tab pos="0" algn="l"/>
              </a:tabLst>
            </a:pPr>
            <a:r>
              <a:rPr lang="fr-FR" sz="4400" b="1" strike="noStrike" spc="-1">
                <a:solidFill>
                  <a:schemeClr val="accent6"/>
                </a:solidFill>
                <a:latin typeface="Arial"/>
                <a:ea typeface="DejaVu Sans"/>
              </a:rPr>
              <a:t>Sciences Economiques et Sociales</a:t>
            </a:r>
            <a:endParaRPr lang="fr-FR" sz="4400" b="0" strike="noStrike" spc="-1">
              <a:solidFill>
                <a:schemeClr val="dk1"/>
              </a:solidFill>
              <a:latin typeface="Arial"/>
            </a:endParaRPr>
          </a:p>
        </p:txBody>
      </p:sp>
      <p:pic>
        <p:nvPicPr>
          <p:cNvPr id="756" name="Image 3"/>
          <p:cNvPicPr/>
          <p:nvPr/>
        </p:nvPicPr>
        <p:blipFill>
          <a:blip r:embed="rId2"/>
          <a:stretch/>
        </p:blipFill>
        <p:spPr>
          <a:xfrm>
            <a:off x="49320" y="44280"/>
            <a:ext cx="2671200" cy="1582560"/>
          </a:xfrm>
          <a:prstGeom prst="rect">
            <a:avLst/>
          </a:prstGeom>
          <a:ln w="0">
            <a:noFill/>
          </a:ln>
        </p:spPr>
      </p:pic>
      <p:sp>
        <p:nvSpPr>
          <p:cNvPr id="757" name="ZoneTexte 4"/>
          <p:cNvSpPr/>
          <p:nvPr/>
        </p:nvSpPr>
        <p:spPr>
          <a:xfrm>
            <a:off x="1110960" y="5813280"/>
            <a:ext cx="8032680" cy="963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89640" defTabSz="914400">
              <a:lnSpc>
                <a:spcPct val="100000"/>
              </a:lnSpc>
              <a:spcBef>
                <a:spcPts val="799"/>
              </a:spcBef>
            </a:pPr>
            <a:r>
              <a:rPr lang="fr-FR" sz="1200" b="1" strike="noStrike" spc="-1">
                <a:solidFill>
                  <a:srgbClr val="0070C0"/>
                </a:solidFill>
                <a:latin typeface="Arial"/>
                <a:ea typeface="Cambria"/>
              </a:rPr>
              <a:t>La</a:t>
            </a:r>
            <a:r>
              <a:rPr lang="fr-FR" sz="1200" b="1" strike="noStrike" spc="222">
                <a:solidFill>
                  <a:srgbClr val="0070C0"/>
                </a:solidFill>
                <a:latin typeface="Arial"/>
                <a:ea typeface="Cambria"/>
              </a:rPr>
              <a:t> </a:t>
            </a:r>
            <a:r>
              <a:rPr lang="fr-FR" sz="1200" b="1" strike="noStrike" spc="-1">
                <a:solidFill>
                  <a:srgbClr val="0070C0"/>
                </a:solidFill>
                <a:latin typeface="Arial"/>
                <a:ea typeface="Cambria"/>
              </a:rPr>
              <a:t>spécialité</a:t>
            </a:r>
            <a:r>
              <a:rPr lang="fr-FR" sz="1200" b="1" strike="noStrike" spc="219">
                <a:solidFill>
                  <a:srgbClr val="0070C0"/>
                </a:solidFill>
                <a:latin typeface="Arial"/>
                <a:ea typeface="Cambria"/>
              </a:rPr>
              <a:t> </a:t>
            </a:r>
            <a:r>
              <a:rPr lang="fr-FR" sz="1200" b="1" strike="noStrike" spc="-1">
                <a:solidFill>
                  <a:srgbClr val="0070C0"/>
                </a:solidFill>
                <a:latin typeface="Arial"/>
                <a:ea typeface="Cambria"/>
              </a:rPr>
              <a:t>SES,</a:t>
            </a:r>
            <a:r>
              <a:rPr lang="fr-FR" sz="1200" b="1" strike="noStrike" spc="228">
                <a:solidFill>
                  <a:srgbClr val="0070C0"/>
                </a:solidFill>
                <a:latin typeface="Arial"/>
                <a:ea typeface="Cambria"/>
              </a:rPr>
              <a:t> </a:t>
            </a:r>
            <a:r>
              <a:rPr lang="fr-FR" sz="1200" b="1" strike="noStrike" spc="-1">
                <a:solidFill>
                  <a:srgbClr val="0070C0"/>
                </a:solidFill>
                <a:latin typeface="Arial"/>
                <a:ea typeface="Cambria"/>
              </a:rPr>
              <a:t>et</a:t>
            </a:r>
            <a:r>
              <a:rPr lang="fr-FR" sz="1200" b="1" strike="noStrike" spc="208">
                <a:solidFill>
                  <a:srgbClr val="0070C0"/>
                </a:solidFill>
                <a:latin typeface="Arial"/>
                <a:ea typeface="Cambria"/>
              </a:rPr>
              <a:t> </a:t>
            </a:r>
            <a:r>
              <a:rPr lang="fr-FR" sz="1200" b="1" strike="noStrike" spc="-1">
                <a:solidFill>
                  <a:srgbClr val="0070C0"/>
                </a:solidFill>
                <a:latin typeface="Arial"/>
                <a:ea typeface="Cambria"/>
              </a:rPr>
              <a:t>ensuite…</a:t>
            </a:r>
            <a:r>
              <a:rPr lang="fr-FR" sz="1200" b="1" strike="noStrike" spc="208">
                <a:solidFill>
                  <a:srgbClr val="0070C0"/>
                </a:solidFill>
                <a:latin typeface="Arial"/>
                <a:ea typeface="Cambria"/>
              </a:rPr>
              <a:t> </a:t>
            </a:r>
            <a:r>
              <a:rPr lang="fr-FR" sz="1200" b="1" strike="noStrike" spc="-52">
                <a:solidFill>
                  <a:srgbClr val="0070C0"/>
                </a:solidFill>
                <a:latin typeface="Arial"/>
                <a:ea typeface="Cambria"/>
              </a:rPr>
              <a:t>?</a:t>
            </a:r>
            <a:endParaRPr lang="fr-FR" sz="1200" b="0" strike="noStrike" spc="-1">
              <a:solidFill>
                <a:srgbClr val="000000"/>
              </a:solidFill>
              <a:latin typeface="Arial"/>
            </a:endParaRPr>
          </a:p>
          <a:p>
            <a:pPr marL="343080" indent="-343080" defTabSz="914400">
              <a:lnSpc>
                <a:spcPct val="100000"/>
              </a:lnSpc>
              <a:spcBef>
                <a:spcPts val="901"/>
              </a:spcBef>
              <a:buClr>
                <a:srgbClr val="0070C0"/>
              </a:buClr>
              <a:buFont typeface="Symbol"/>
              <a:buChar char=""/>
              <a:tabLst>
                <a:tab pos="547200" algn="l"/>
              </a:tabLst>
            </a:pPr>
            <a:r>
              <a:rPr lang="fr-FR" sz="1200" b="0" strike="noStrike" spc="-12">
                <a:solidFill>
                  <a:srgbClr val="0070C0"/>
                </a:solidFill>
                <a:latin typeface="Arial"/>
                <a:ea typeface="Symbol"/>
              </a:rPr>
              <a:t>Les</a:t>
            </a:r>
            <a:r>
              <a:rPr lang="fr-FR" sz="1200" b="0" strike="noStrike" spc="-32">
                <a:solidFill>
                  <a:srgbClr val="0070C0"/>
                </a:solidFill>
                <a:latin typeface="Arial"/>
                <a:ea typeface="Symbol"/>
              </a:rPr>
              <a:t> </a:t>
            </a:r>
            <a:r>
              <a:rPr lang="fr-FR" sz="1200" b="0" strike="noStrike" spc="-12">
                <a:solidFill>
                  <a:srgbClr val="0070C0"/>
                </a:solidFill>
                <a:latin typeface="Arial"/>
                <a:ea typeface="Symbol"/>
              </a:rPr>
              <a:t>classes</a:t>
            </a:r>
            <a:r>
              <a:rPr lang="fr-FR" sz="1200" b="0" strike="noStrike" spc="-32">
                <a:solidFill>
                  <a:srgbClr val="0070C0"/>
                </a:solidFill>
                <a:latin typeface="Arial"/>
                <a:ea typeface="Symbol"/>
              </a:rPr>
              <a:t> </a:t>
            </a:r>
            <a:r>
              <a:rPr lang="fr-FR" sz="1200" b="0" strike="noStrike" spc="-12">
                <a:solidFill>
                  <a:srgbClr val="0070C0"/>
                </a:solidFill>
                <a:latin typeface="Arial"/>
                <a:ea typeface="Symbol"/>
              </a:rPr>
              <a:t>préparatoires</a:t>
            </a:r>
            <a:r>
              <a:rPr lang="fr-FR" sz="1200" b="0" strike="noStrike" spc="-46">
                <a:solidFill>
                  <a:srgbClr val="0070C0"/>
                </a:solidFill>
                <a:latin typeface="Arial"/>
                <a:ea typeface="Symbol"/>
              </a:rPr>
              <a:t> </a:t>
            </a:r>
            <a:r>
              <a:rPr lang="fr-FR" sz="1200" b="0" strike="noStrike" spc="-12">
                <a:solidFill>
                  <a:srgbClr val="0070C0"/>
                </a:solidFill>
                <a:latin typeface="Arial"/>
                <a:ea typeface="Symbol"/>
              </a:rPr>
              <a:t>aux</a:t>
            </a:r>
            <a:r>
              <a:rPr lang="fr-FR" sz="1200" b="0" strike="noStrike" spc="-46">
                <a:solidFill>
                  <a:srgbClr val="0070C0"/>
                </a:solidFill>
                <a:latin typeface="Arial"/>
                <a:ea typeface="Symbol"/>
              </a:rPr>
              <a:t> </a:t>
            </a:r>
            <a:r>
              <a:rPr lang="fr-FR" sz="1200" b="0" strike="noStrike" spc="-12">
                <a:solidFill>
                  <a:srgbClr val="0070C0"/>
                </a:solidFill>
                <a:latin typeface="Arial"/>
                <a:ea typeface="Symbol"/>
              </a:rPr>
              <a:t>grandes</a:t>
            </a:r>
            <a:r>
              <a:rPr lang="fr-FR" sz="1200" b="0" strike="noStrike" spc="-26">
                <a:solidFill>
                  <a:srgbClr val="0070C0"/>
                </a:solidFill>
                <a:latin typeface="Arial"/>
                <a:ea typeface="Symbol"/>
              </a:rPr>
              <a:t> </a:t>
            </a:r>
            <a:r>
              <a:rPr lang="fr-FR" sz="1200" b="0" strike="noStrike" spc="-12">
                <a:solidFill>
                  <a:srgbClr val="0070C0"/>
                </a:solidFill>
                <a:latin typeface="Arial"/>
                <a:ea typeface="Symbol"/>
              </a:rPr>
              <a:t>écoles.</a:t>
            </a:r>
            <a:endParaRPr lang="fr-FR" sz="1200" b="0" strike="noStrike" spc="-1">
              <a:solidFill>
                <a:srgbClr val="000000"/>
              </a:solidFill>
              <a:latin typeface="Arial"/>
            </a:endParaRPr>
          </a:p>
          <a:p>
            <a:pPr marL="343080" indent="-343080" defTabSz="914400">
              <a:lnSpc>
                <a:spcPct val="100000"/>
              </a:lnSpc>
              <a:spcBef>
                <a:spcPts val="99"/>
              </a:spcBef>
              <a:buClr>
                <a:srgbClr val="0070C0"/>
              </a:buClr>
              <a:buFont typeface="Symbol"/>
              <a:buChar char=""/>
              <a:tabLst>
                <a:tab pos="547200" algn="l"/>
              </a:tabLst>
            </a:pPr>
            <a:r>
              <a:rPr lang="fr-FR" sz="1200" b="0" strike="noStrike" spc="-1">
                <a:solidFill>
                  <a:srgbClr val="0070C0"/>
                </a:solidFill>
                <a:latin typeface="Arial"/>
                <a:ea typeface="Symbol"/>
              </a:rPr>
              <a:t>Universités</a:t>
            </a:r>
            <a:r>
              <a:rPr lang="fr-FR" sz="1200" b="0" strike="noStrike" spc="-66">
                <a:solidFill>
                  <a:srgbClr val="0070C0"/>
                </a:solidFill>
                <a:latin typeface="Arial"/>
                <a:ea typeface="Symbol"/>
              </a:rPr>
              <a:t> </a:t>
            </a:r>
            <a:r>
              <a:rPr lang="fr-FR" sz="1200" b="0" strike="noStrike" spc="-1">
                <a:solidFill>
                  <a:srgbClr val="0070C0"/>
                </a:solidFill>
                <a:latin typeface="Arial"/>
                <a:ea typeface="Symbol"/>
              </a:rPr>
              <a:t>–</a:t>
            </a:r>
            <a:r>
              <a:rPr lang="fr-FR" sz="1200" b="0" strike="noStrike" spc="-60">
                <a:solidFill>
                  <a:srgbClr val="0070C0"/>
                </a:solidFill>
                <a:latin typeface="Arial"/>
                <a:ea typeface="Symbol"/>
              </a:rPr>
              <a:t> </a:t>
            </a:r>
            <a:r>
              <a:rPr lang="fr-FR" sz="1200" b="0" strike="noStrike" spc="-1">
                <a:solidFill>
                  <a:srgbClr val="0070C0"/>
                </a:solidFill>
                <a:latin typeface="Arial"/>
                <a:ea typeface="Symbol"/>
              </a:rPr>
              <a:t>Licence</a:t>
            </a:r>
            <a:r>
              <a:rPr lang="fr-FR" sz="1200" b="0" strike="noStrike" spc="-55">
                <a:solidFill>
                  <a:srgbClr val="0070C0"/>
                </a:solidFill>
                <a:latin typeface="Arial"/>
                <a:ea typeface="Symbol"/>
              </a:rPr>
              <a:t> </a:t>
            </a:r>
            <a:r>
              <a:rPr lang="fr-FR" sz="1200" b="0" strike="noStrike" spc="-1">
                <a:solidFill>
                  <a:srgbClr val="0070C0"/>
                </a:solidFill>
                <a:latin typeface="Arial"/>
                <a:ea typeface="Symbol"/>
              </a:rPr>
              <a:t>et</a:t>
            </a:r>
            <a:r>
              <a:rPr lang="fr-FR" sz="1200" b="0" strike="noStrike" spc="-55">
                <a:solidFill>
                  <a:srgbClr val="0070C0"/>
                </a:solidFill>
                <a:latin typeface="Arial"/>
                <a:ea typeface="Symbol"/>
              </a:rPr>
              <a:t> </a:t>
            </a:r>
            <a:r>
              <a:rPr lang="fr-FR" sz="1200" b="0" strike="noStrike" spc="-1">
                <a:solidFill>
                  <a:srgbClr val="0070C0"/>
                </a:solidFill>
                <a:latin typeface="Arial"/>
                <a:ea typeface="Symbol"/>
              </a:rPr>
              <a:t>Master</a:t>
            </a:r>
            <a:r>
              <a:rPr lang="fr-FR" sz="1200" b="0" strike="noStrike" spc="-55">
                <a:solidFill>
                  <a:srgbClr val="0070C0"/>
                </a:solidFill>
                <a:latin typeface="Arial"/>
                <a:ea typeface="Symbol"/>
              </a:rPr>
              <a:t> </a:t>
            </a:r>
            <a:r>
              <a:rPr lang="fr-FR" sz="1200" b="0" strike="noStrike" spc="-1">
                <a:solidFill>
                  <a:srgbClr val="0070C0"/>
                </a:solidFill>
                <a:latin typeface="Arial"/>
                <a:ea typeface="Symbol"/>
              </a:rPr>
              <a:t>/</a:t>
            </a:r>
            <a:r>
              <a:rPr lang="fr-FR" sz="1200" b="0" strike="noStrike" spc="-55">
                <a:solidFill>
                  <a:srgbClr val="0070C0"/>
                </a:solidFill>
                <a:latin typeface="Arial"/>
                <a:ea typeface="Symbol"/>
              </a:rPr>
              <a:t> </a:t>
            </a:r>
            <a:r>
              <a:rPr lang="fr-FR" sz="1200" b="0" strike="noStrike" spc="-1">
                <a:solidFill>
                  <a:srgbClr val="0070C0"/>
                </a:solidFill>
                <a:latin typeface="Arial"/>
                <a:ea typeface="Symbol"/>
              </a:rPr>
              <a:t>Ecoles</a:t>
            </a:r>
            <a:r>
              <a:rPr lang="fr-FR" sz="1200" b="0" strike="noStrike" spc="-55">
                <a:solidFill>
                  <a:srgbClr val="0070C0"/>
                </a:solidFill>
                <a:latin typeface="Arial"/>
                <a:ea typeface="Symbol"/>
              </a:rPr>
              <a:t> </a:t>
            </a:r>
            <a:r>
              <a:rPr lang="fr-FR" sz="1200" b="0" strike="noStrike" spc="-1">
                <a:solidFill>
                  <a:srgbClr val="0070C0"/>
                </a:solidFill>
                <a:latin typeface="Arial"/>
                <a:ea typeface="Symbol"/>
              </a:rPr>
              <a:t>de</a:t>
            </a:r>
            <a:r>
              <a:rPr lang="fr-FR" sz="1200" b="0" strike="noStrike" spc="-55">
                <a:solidFill>
                  <a:srgbClr val="0070C0"/>
                </a:solidFill>
                <a:latin typeface="Arial"/>
                <a:ea typeface="Symbol"/>
              </a:rPr>
              <a:t> </a:t>
            </a:r>
            <a:r>
              <a:rPr lang="fr-FR" sz="1200" b="0" strike="noStrike" spc="-1">
                <a:solidFill>
                  <a:srgbClr val="0070C0"/>
                </a:solidFill>
                <a:latin typeface="Arial"/>
                <a:ea typeface="Symbol"/>
              </a:rPr>
              <a:t>Commerce/</a:t>
            </a:r>
            <a:r>
              <a:rPr lang="fr-FR" sz="1200" b="0" strike="noStrike" spc="-55">
                <a:solidFill>
                  <a:srgbClr val="0070C0"/>
                </a:solidFill>
                <a:latin typeface="Arial"/>
                <a:ea typeface="Symbol"/>
              </a:rPr>
              <a:t> </a:t>
            </a:r>
            <a:r>
              <a:rPr lang="fr-FR" sz="1200" b="0" strike="noStrike" spc="-1">
                <a:solidFill>
                  <a:srgbClr val="0070C0"/>
                </a:solidFill>
                <a:latin typeface="Arial"/>
                <a:ea typeface="Symbol"/>
              </a:rPr>
              <a:t>de</a:t>
            </a:r>
            <a:r>
              <a:rPr lang="fr-FR" sz="1200" b="0" strike="noStrike" spc="-55">
                <a:solidFill>
                  <a:srgbClr val="0070C0"/>
                </a:solidFill>
                <a:latin typeface="Arial"/>
                <a:ea typeface="Symbol"/>
              </a:rPr>
              <a:t> </a:t>
            </a:r>
            <a:r>
              <a:rPr lang="fr-FR" sz="1200" b="0" strike="noStrike" spc="-12">
                <a:solidFill>
                  <a:srgbClr val="0070C0"/>
                </a:solidFill>
                <a:latin typeface="Arial"/>
                <a:ea typeface="Symbol"/>
              </a:rPr>
              <a:t>journalisme.</a:t>
            </a:r>
            <a:endParaRPr lang="fr-FR" sz="1200" b="0" strike="noStrike" spc="-1">
              <a:solidFill>
                <a:srgbClr val="000000"/>
              </a:solidFill>
              <a:latin typeface="Arial"/>
            </a:endParaRPr>
          </a:p>
          <a:p>
            <a:pPr marL="343080" indent="-343080" defTabSz="914400">
              <a:lnSpc>
                <a:spcPct val="100000"/>
              </a:lnSpc>
              <a:spcBef>
                <a:spcPts val="116"/>
              </a:spcBef>
              <a:buClr>
                <a:srgbClr val="0070C0"/>
              </a:buClr>
              <a:buFont typeface="Symbol"/>
              <a:buChar char=""/>
              <a:tabLst>
                <a:tab pos="547200" algn="l"/>
              </a:tabLst>
            </a:pPr>
            <a:r>
              <a:rPr lang="fr-FR" sz="1200" b="0" strike="noStrike" spc="-1">
                <a:solidFill>
                  <a:srgbClr val="0070C0"/>
                </a:solidFill>
                <a:latin typeface="Arial"/>
                <a:ea typeface="Symbol"/>
              </a:rPr>
              <a:t>Etudes</a:t>
            </a:r>
            <a:r>
              <a:rPr lang="fr-FR" sz="1200" b="0" strike="noStrike" spc="-32">
                <a:solidFill>
                  <a:srgbClr val="0070C0"/>
                </a:solidFill>
                <a:latin typeface="Arial"/>
                <a:ea typeface="Symbol"/>
              </a:rPr>
              <a:t> </a:t>
            </a:r>
            <a:r>
              <a:rPr lang="fr-FR" sz="1200" b="0" strike="noStrike" spc="-1">
                <a:solidFill>
                  <a:srgbClr val="0070C0"/>
                </a:solidFill>
                <a:latin typeface="Arial"/>
                <a:ea typeface="Symbol"/>
              </a:rPr>
              <a:t>courtes</a:t>
            </a:r>
            <a:r>
              <a:rPr lang="fr-FR" sz="1200" b="0" strike="noStrike" spc="-15">
                <a:solidFill>
                  <a:srgbClr val="0070C0"/>
                </a:solidFill>
                <a:latin typeface="Arial"/>
                <a:ea typeface="Symbol"/>
              </a:rPr>
              <a:t> </a:t>
            </a:r>
            <a:r>
              <a:rPr lang="fr-FR" sz="1200" b="0" strike="noStrike" spc="-1">
                <a:solidFill>
                  <a:srgbClr val="0070C0"/>
                </a:solidFill>
                <a:latin typeface="Arial"/>
                <a:ea typeface="Symbol"/>
              </a:rPr>
              <a:t>:</a:t>
            </a:r>
            <a:r>
              <a:rPr lang="fr-FR" sz="1200" b="0" strike="noStrike" spc="-26">
                <a:solidFill>
                  <a:srgbClr val="0070C0"/>
                </a:solidFill>
                <a:latin typeface="Arial"/>
                <a:ea typeface="Symbol"/>
              </a:rPr>
              <a:t> </a:t>
            </a:r>
            <a:r>
              <a:rPr lang="fr-FR" sz="1200" b="0" strike="noStrike" spc="-1">
                <a:solidFill>
                  <a:srgbClr val="0070C0"/>
                </a:solidFill>
                <a:latin typeface="Arial"/>
                <a:ea typeface="Symbol"/>
              </a:rPr>
              <a:t>BTS,</a:t>
            </a:r>
            <a:r>
              <a:rPr lang="fr-FR" sz="1200" b="0" strike="noStrike" spc="-15">
                <a:solidFill>
                  <a:srgbClr val="0070C0"/>
                </a:solidFill>
                <a:latin typeface="Arial"/>
                <a:ea typeface="Symbol"/>
              </a:rPr>
              <a:t> </a:t>
            </a:r>
            <a:r>
              <a:rPr lang="fr-FR" sz="1200" b="0" strike="noStrike" spc="-21">
                <a:solidFill>
                  <a:srgbClr val="0070C0"/>
                </a:solidFill>
                <a:latin typeface="Arial"/>
                <a:ea typeface="Symbol"/>
              </a:rPr>
              <a:t>BUT.</a:t>
            </a:r>
            <a:endParaRPr lang="fr-FR" sz="1200" b="0" strike="noStrike" spc="-1">
              <a:solidFill>
                <a:srgbClr val="000000"/>
              </a:solidFill>
              <a:latin typeface="Arial"/>
            </a:endParaRPr>
          </a:p>
        </p:txBody>
      </p:sp>
      <p:sp>
        <p:nvSpPr>
          <p:cNvPr id="758" name="ZoneTexte 6"/>
          <p:cNvSpPr/>
          <p:nvPr/>
        </p:nvSpPr>
        <p:spPr>
          <a:xfrm>
            <a:off x="0" y="1874520"/>
            <a:ext cx="9094320" cy="1688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89640" algn="just" defTabSz="914400">
              <a:lnSpc>
                <a:spcPct val="107000"/>
              </a:lnSpc>
              <a:spcBef>
                <a:spcPts val="901"/>
              </a:spcBef>
            </a:pPr>
            <a:r>
              <a:rPr lang="fr-FR" sz="1300" b="0" strike="noStrike" spc="-12">
                <a:solidFill>
                  <a:srgbClr val="0070C0"/>
                </a:solidFill>
                <a:latin typeface="Arial"/>
                <a:ea typeface="Cambria"/>
              </a:rPr>
              <a:t>L'enseignement</a:t>
            </a:r>
            <a:r>
              <a:rPr lang="fr-FR" sz="1300" b="0" strike="noStrike" spc="-55">
                <a:solidFill>
                  <a:srgbClr val="0070C0"/>
                </a:solidFill>
                <a:latin typeface="Arial"/>
                <a:ea typeface="Cambria"/>
              </a:rPr>
              <a:t> </a:t>
            </a:r>
            <a:r>
              <a:rPr lang="fr-FR" sz="1300" b="0" strike="noStrike" spc="-12">
                <a:solidFill>
                  <a:srgbClr val="0070C0"/>
                </a:solidFill>
                <a:latin typeface="Arial"/>
                <a:ea typeface="Cambria"/>
              </a:rPr>
              <a:t>de</a:t>
            </a:r>
            <a:r>
              <a:rPr lang="fr-FR" sz="1300" b="0" strike="noStrike" spc="-52">
                <a:solidFill>
                  <a:srgbClr val="0070C0"/>
                </a:solidFill>
                <a:latin typeface="Arial"/>
                <a:ea typeface="Cambria"/>
              </a:rPr>
              <a:t> </a:t>
            </a:r>
            <a:r>
              <a:rPr lang="fr-FR" sz="1300" b="0" strike="noStrike" spc="-12">
                <a:solidFill>
                  <a:srgbClr val="0070C0"/>
                </a:solidFill>
                <a:latin typeface="Arial"/>
                <a:ea typeface="Cambria"/>
              </a:rPr>
              <a:t>spécialité</a:t>
            </a:r>
            <a:r>
              <a:rPr lang="fr-FR" sz="1300" b="0" strike="noStrike" spc="18">
                <a:solidFill>
                  <a:srgbClr val="0070C0"/>
                </a:solidFill>
                <a:latin typeface="Arial"/>
                <a:ea typeface="Cambria"/>
              </a:rPr>
              <a:t> </a:t>
            </a:r>
            <a:r>
              <a:rPr lang="fr-FR" sz="1300" b="0" strike="noStrike" spc="-12">
                <a:solidFill>
                  <a:srgbClr val="0070C0"/>
                </a:solidFill>
                <a:latin typeface="Arial"/>
                <a:ea typeface="Cambria"/>
              </a:rPr>
              <a:t>Sciences</a:t>
            </a:r>
            <a:r>
              <a:rPr lang="fr-FR" sz="1300" b="0" strike="noStrike" spc="-46">
                <a:solidFill>
                  <a:srgbClr val="0070C0"/>
                </a:solidFill>
                <a:latin typeface="Arial"/>
                <a:ea typeface="Cambria"/>
              </a:rPr>
              <a:t> </a:t>
            </a:r>
            <a:r>
              <a:rPr lang="fr-FR" sz="1300" b="0" strike="noStrike" spc="-12">
                <a:solidFill>
                  <a:srgbClr val="0070C0"/>
                </a:solidFill>
                <a:latin typeface="Arial"/>
                <a:ea typeface="Cambria"/>
              </a:rPr>
              <a:t>économiques</a:t>
            </a:r>
            <a:r>
              <a:rPr lang="fr-FR" sz="1300" b="0" strike="noStrike" spc="-55">
                <a:solidFill>
                  <a:srgbClr val="0070C0"/>
                </a:solidFill>
                <a:latin typeface="Arial"/>
                <a:ea typeface="Cambria"/>
              </a:rPr>
              <a:t> </a:t>
            </a:r>
            <a:r>
              <a:rPr lang="fr-FR" sz="1300" b="0" strike="noStrike" spc="-12">
                <a:solidFill>
                  <a:srgbClr val="0070C0"/>
                </a:solidFill>
                <a:latin typeface="Arial"/>
                <a:ea typeface="Cambria"/>
              </a:rPr>
              <a:t>et</a:t>
            </a:r>
            <a:r>
              <a:rPr lang="fr-FR" sz="1300" b="0" strike="noStrike" spc="-46">
                <a:solidFill>
                  <a:srgbClr val="0070C0"/>
                </a:solidFill>
                <a:latin typeface="Arial"/>
                <a:ea typeface="Cambria"/>
              </a:rPr>
              <a:t> </a:t>
            </a:r>
            <a:r>
              <a:rPr lang="fr-FR" sz="1300" b="0" strike="noStrike" spc="-12">
                <a:solidFill>
                  <a:srgbClr val="0070C0"/>
                </a:solidFill>
                <a:latin typeface="Arial"/>
                <a:ea typeface="Cambria"/>
              </a:rPr>
              <a:t>sociales</a:t>
            </a:r>
            <a:r>
              <a:rPr lang="fr-FR" sz="1300" b="0" strike="noStrike" spc="-46">
                <a:solidFill>
                  <a:srgbClr val="0070C0"/>
                </a:solidFill>
                <a:latin typeface="Arial"/>
                <a:ea typeface="Cambria"/>
              </a:rPr>
              <a:t> </a:t>
            </a:r>
            <a:r>
              <a:rPr lang="fr-FR" sz="1300" b="0" strike="noStrike" spc="-12">
                <a:solidFill>
                  <a:srgbClr val="0070C0"/>
                </a:solidFill>
                <a:latin typeface="Arial"/>
                <a:ea typeface="Cambria"/>
              </a:rPr>
              <a:t>renforce</a:t>
            </a:r>
            <a:r>
              <a:rPr lang="fr-FR" sz="1300" b="0" strike="noStrike" spc="-52">
                <a:solidFill>
                  <a:srgbClr val="0070C0"/>
                </a:solidFill>
                <a:latin typeface="Arial"/>
                <a:ea typeface="Cambria"/>
              </a:rPr>
              <a:t> </a:t>
            </a:r>
            <a:r>
              <a:rPr lang="fr-FR" sz="1300" b="0" strike="noStrike" spc="-12">
                <a:solidFill>
                  <a:srgbClr val="0070C0"/>
                </a:solidFill>
                <a:latin typeface="Arial"/>
                <a:ea typeface="Cambria"/>
              </a:rPr>
              <a:t>et</a:t>
            </a:r>
            <a:r>
              <a:rPr lang="fr-FR" sz="1300" b="0" strike="noStrike" spc="-52">
                <a:solidFill>
                  <a:srgbClr val="0070C0"/>
                </a:solidFill>
                <a:latin typeface="Arial"/>
                <a:ea typeface="Cambria"/>
              </a:rPr>
              <a:t> </a:t>
            </a:r>
            <a:r>
              <a:rPr lang="fr-FR" sz="1300" b="0" strike="noStrike" spc="-12">
                <a:solidFill>
                  <a:srgbClr val="0070C0"/>
                </a:solidFill>
                <a:latin typeface="Arial"/>
                <a:ea typeface="Cambria"/>
              </a:rPr>
              <a:t>approfondit</a:t>
            </a:r>
            <a:r>
              <a:rPr lang="fr-FR" sz="1300" b="0" strike="noStrike" spc="-55">
                <a:solidFill>
                  <a:srgbClr val="0070C0"/>
                </a:solidFill>
                <a:latin typeface="Arial"/>
                <a:ea typeface="Cambria"/>
              </a:rPr>
              <a:t> </a:t>
            </a:r>
            <a:r>
              <a:rPr lang="fr-FR" sz="1300" b="0" strike="noStrike" spc="-12">
                <a:solidFill>
                  <a:srgbClr val="0070C0"/>
                </a:solidFill>
                <a:latin typeface="Arial"/>
                <a:ea typeface="Cambria"/>
              </a:rPr>
              <a:t>la</a:t>
            </a:r>
            <a:r>
              <a:rPr lang="fr-FR" sz="1300" b="0" strike="noStrike" spc="-46">
                <a:solidFill>
                  <a:srgbClr val="0070C0"/>
                </a:solidFill>
                <a:latin typeface="Arial"/>
                <a:ea typeface="Cambria"/>
              </a:rPr>
              <a:t> </a:t>
            </a:r>
            <a:r>
              <a:rPr lang="fr-FR" sz="1300" b="1" strike="noStrike" spc="-12">
                <a:solidFill>
                  <a:srgbClr val="0070C0"/>
                </a:solidFill>
                <a:latin typeface="Arial"/>
                <a:ea typeface="Cambria"/>
              </a:rPr>
              <a:t>maîtrise</a:t>
            </a:r>
            <a:r>
              <a:rPr lang="fr-FR" sz="1300" b="1" strike="noStrike" spc="-52">
                <a:solidFill>
                  <a:srgbClr val="0070C0"/>
                </a:solidFill>
                <a:latin typeface="Arial"/>
                <a:ea typeface="Cambria"/>
              </a:rPr>
              <a:t> </a:t>
            </a:r>
            <a:r>
              <a:rPr lang="fr-FR" sz="1300" b="1" strike="noStrike" spc="-12">
                <a:solidFill>
                  <a:srgbClr val="0070C0"/>
                </a:solidFill>
                <a:latin typeface="Arial"/>
                <a:ea typeface="Cambria"/>
              </a:rPr>
              <a:t>des</a:t>
            </a:r>
            <a:r>
              <a:rPr lang="fr-FR" sz="1300" b="1" strike="noStrike" spc="-55">
                <a:solidFill>
                  <a:srgbClr val="0070C0"/>
                </a:solidFill>
                <a:latin typeface="Arial"/>
                <a:ea typeface="Cambria"/>
              </a:rPr>
              <a:t> </a:t>
            </a:r>
            <a:r>
              <a:rPr lang="fr-FR" sz="1300" b="1" strike="noStrike" spc="-12">
                <a:solidFill>
                  <a:srgbClr val="0070C0"/>
                </a:solidFill>
                <a:latin typeface="Arial"/>
                <a:ea typeface="Cambria"/>
              </a:rPr>
              <a:t>concepts, </a:t>
            </a:r>
            <a:r>
              <a:rPr lang="fr-FR" sz="1300" b="1" strike="noStrike" spc="-1">
                <a:solidFill>
                  <a:srgbClr val="0070C0"/>
                </a:solidFill>
                <a:latin typeface="Arial"/>
                <a:ea typeface="Cambria"/>
              </a:rPr>
              <a:t>méthodes et problématiques essentiels de la science économique, de la sociologie et de la science politique</a:t>
            </a:r>
            <a:r>
              <a:rPr lang="fr-FR" sz="1300" b="0" strike="noStrike" spc="-1">
                <a:solidFill>
                  <a:srgbClr val="0070C0"/>
                </a:solidFill>
                <a:latin typeface="Arial"/>
                <a:ea typeface="Cambria"/>
              </a:rPr>
              <a:t>. Il éclaire les </a:t>
            </a:r>
            <a:r>
              <a:rPr lang="fr-FR" sz="1300" b="1" strike="noStrike" spc="-1">
                <a:solidFill>
                  <a:srgbClr val="0070C0"/>
                </a:solidFill>
                <a:latin typeface="Arial"/>
                <a:ea typeface="Cambria"/>
              </a:rPr>
              <a:t>grands enjeux économiques, sociaux et politiques des sociétés contemporaines</a:t>
            </a:r>
            <a:r>
              <a:rPr lang="fr-FR" sz="1300" b="0" strike="noStrike" spc="-1">
                <a:solidFill>
                  <a:srgbClr val="0070C0"/>
                </a:solidFill>
                <a:latin typeface="Arial"/>
                <a:ea typeface="Cambria"/>
              </a:rPr>
              <a:t>. En articulant une </a:t>
            </a:r>
            <a:r>
              <a:rPr lang="fr-FR" sz="1300" b="1" strike="noStrike" spc="-1">
                <a:solidFill>
                  <a:srgbClr val="0070C0"/>
                </a:solidFill>
                <a:latin typeface="Arial"/>
                <a:ea typeface="Cambria"/>
              </a:rPr>
              <a:t>approche pluridisciplinaire </a:t>
            </a:r>
            <a:r>
              <a:rPr lang="fr-FR" sz="1300" b="0" strike="noStrike" spc="-1">
                <a:solidFill>
                  <a:srgbClr val="0070C0"/>
                </a:solidFill>
                <a:latin typeface="Arial"/>
                <a:ea typeface="Cambria"/>
              </a:rPr>
              <a:t>qui s'appuie notamment sur les </a:t>
            </a:r>
            <a:r>
              <a:rPr lang="fr-FR" sz="1300" b="1" strike="noStrike" spc="-1">
                <a:solidFill>
                  <a:srgbClr val="0070C0"/>
                </a:solidFill>
                <a:latin typeface="Arial"/>
                <a:ea typeface="Cambria"/>
              </a:rPr>
              <a:t>sciences sociales</a:t>
            </a:r>
            <a:r>
              <a:rPr lang="fr-FR" sz="1300" b="0" strike="noStrike" spc="-1">
                <a:solidFill>
                  <a:srgbClr val="0070C0"/>
                </a:solidFill>
                <a:latin typeface="Arial"/>
                <a:ea typeface="Cambria"/>
              </a:rPr>
              <a:t>, cet enseignement contribue a` l’amélioration</a:t>
            </a:r>
            <a:r>
              <a:rPr lang="fr-FR" sz="1300" b="0" strike="noStrike" spc="-7">
                <a:solidFill>
                  <a:srgbClr val="0070C0"/>
                </a:solidFill>
                <a:latin typeface="Arial"/>
                <a:ea typeface="Cambria"/>
              </a:rPr>
              <a:t> </a:t>
            </a:r>
            <a:r>
              <a:rPr lang="fr-FR" sz="1300" b="0" strike="noStrike" spc="-1">
                <a:solidFill>
                  <a:srgbClr val="0070C0"/>
                </a:solidFill>
                <a:latin typeface="Arial"/>
                <a:ea typeface="Cambria"/>
              </a:rPr>
              <a:t>de </a:t>
            </a:r>
            <a:r>
              <a:rPr lang="fr-FR" sz="1300" b="1" strike="noStrike" spc="-1">
                <a:solidFill>
                  <a:srgbClr val="0070C0"/>
                </a:solidFill>
                <a:latin typeface="Arial"/>
                <a:ea typeface="Cambria"/>
              </a:rPr>
              <a:t>la culture économique,</a:t>
            </a:r>
            <a:r>
              <a:rPr lang="fr-FR" sz="1300" b="1" strike="noStrike" spc="-15">
                <a:solidFill>
                  <a:srgbClr val="0070C0"/>
                </a:solidFill>
                <a:latin typeface="Arial"/>
                <a:ea typeface="Cambria"/>
              </a:rPr>
              <a:t> </a:t>
            </a:r>
            <a:r>
              <a:rPr lang="fr-FR" sz="1300" b="1" strike="noStrike" spc="-1">
                <a:solidFill>
                  <a:srgbClr val="0070C0"/>
                </a:solidFill>
                <a:latin typeface="Arial"/>
                <a:ea typeface="Cambria"/>
              </a:rPr>
              <a:t>sociologique et</a:t>
            </a:r>
            <a:r>
              <a:rPr lang="fr-FR" sz="1300" b="1" strike="noStrike" spc="-7">
                <a:solidFill>
                  <a:srgbClr val="0070C0"/>
                </a:solidFill>
                <a:latin typeface="Arial"/>
                <a:ea typeface="Cambria"/>
              </a:rPr>
              <a:t> </a:t>
            </a:r>
            <a:r>
              <a:rPr lang="fr-FR" sz="1300" b="1" strike="noStrike" spc="-1">
                <a:solidFill>
                  <a:srgbClr val="0070C0"/>
                </a:solidFill>
                <a:latin typeface="Arial"/>
                <a:ea typeface="Cambria"/>
              </a:rPr>
              <a:t>politique</a:t>
            </a:r>
            <a:r>
              <a:rPr lang="fr-FR" sz="1300" b="0" strike="noStrike" spc="-1">
                <a:solidFill>
                  <a:srgbClr val="0070C0"/>
                </a:solidFill>
                <a:latin typeface="Arial"/>
                <a:ea typeface="Cambria"/>
              </a:rPr>
              <a:t>.</a:t>
            </a:r>
            <a:r>
              <a:rPr lang="fr-FR" sz="1300" b="0" strike="noStrike" spc="-12">
                <a:solidFill>
                  <a:srgbClr val="0070C0"/>
                </a:solidFill>
                <a:latin typeface="Arial"/>
                <a:ea typeface="Cambria"/>
              </a:rPr>
              <a:t> </a:t>
            </a:r>
            <a:endParaRPr lang="fr-FR" sz="1300" b="0" strike="noStrike" spc="-1">
              <a:solidFill>
                <a:srgbClr val="000000"/>
              </a:solidFill>
              <a:latin typeface="Arial"/>
            </a:endParaRPr>
          </a:p>
          <a:p>
            <a:pPr marL="89640" algn="just" defTabSz="914400">
              <a:lnSpc>
                <a:spcPct val="107000"/>
              </a:lnSpc>
              <a:spcBef>
                <a:spcPts val="901"/>
              </a:spcBef>
            </a:pPr>
            <a:r>
              <a:rPr lang="fr-FR" sz="1300" b="0" strike="noStrike" spc="-12">
                <a:solidFill>
                  <a:srgbClr val="0070C0"/>
                </a:solidFill>
                <a:latin typeface="Arial"/>
                <a:ea typeface="Cambria"/>
              </a:rPr>
              <a:t>Une</a:t>
            </a:r>
            <a:r>
              <a:rPr lang="fr-FR" sz="1300" b="0" strike="noStrike" spc="-26">
                <a:solidFill>
                  <a:srgbClr val="0070C0"/>
                </a:solidFill>
                <a:latin typeface="Arial"/>
                <a:ea typeface="Cambria"/>
              </a:rPr>
              <a:t> </a:t>
            </a:r>
            <a:r>
              <a:rPr lang="fr-FR" sz="1300" b="0" strike="noStrike" spc="-12">
                <a:solidFill>
                  <a:srgbClr val="0070C0"/>
                </a:solidFill>
                <a:latin typeface="Arial"/>
                <a:ea typeface="Cambria"/>
              </a:rPr>
              <a:t>spécialité destinée</a:t>
            </a:r>
            <a:r>
              <a:rPr lang="fr-FR" sz="1300" b="0" strike="noStrike" spc="-26">
                <a:solidFill>
                  <a:srgbClr val="0070C0"/>
                </a:solidFill>
                <a:latin typeface="Arial"/>
                <a:ea typeface="Cambria"/>
              </a:rPr>
              <a:t> </a:t>
            </a:r>
            <a:r>
              <a:rPr lang="fr-FR" sz="1300" b="0" strike="noStrike" spc="-12">
                <a:solidFill>
                  <a:srgbClr val="0070C0"/>
                </a:solidFill>
                <a:latin typeface="Arial"/>
                <a:ea typeface="Cambria"/>
              </a:rPr>
              <a:t>à</a:t>
            </a:r>
            <a:r>
              <a:rPr lang="fr-FR" sz="1300" b="0" strike="noStrike" spc="-1">
                <a:solidFill>
                  <a:srgbClr val="0070C0"/>
                </a:solidFill>
                <a:latin typeface="Arial"/>
                <a:ea typeface="Cambria"/>
              </a:rPr>
              <a:t> </a:t>
            </a:r>
            <a:r>
              <a:rPr lang="fr-FR" sz="1300" b="0" strike="noStrike" spc="-12">
                <a:solidFill>
                  <a:srgbClr val="0070C0"/>
                </a:solidFill>
                <a:latin typeface="Arial"/>
                <a:ea typeface="Cambria"/>
              </a:rPr>
              <a:t>tous</a:t>
            </a:r>
            <a:r>
              <a:rPr lang="fr-FR" sz="1300" b="0" strike="noStrike" spc="-26">
                <a:solidFill>
                  <a:srgbClr val="0070C0"/>
                </a:solidFill>
                <a:latin typeface="Arial"/>
                <a:ea typeface="Cambria"/>
              </a:rPr>
              <a:t> </a:t>
            </a:r>
            <a:r>
              <a:rPr lang="fr-FR" sz="1300" b="0" strike="noStrike" spc="-12">
                <a:solidFill>
                  <a:srgbClr val="0070C0"/>
                </a:solidFill>
                <a:latin typeface="Arial"/>
                <a:ea typeface="Cambria"/>
              </a:rPr>
              <a:t>les</a:t>
            </a:r>
            <a:r>
              <a:rPr lang="fr-FR" sz="1300" b="0" strike="noStrike" spc="-26">
                <a:solidFill>
                  <a:srgbClr val="0070C0"/>
                </a:solidFill>
                <a:latin typeface="Arial"/>
                <a:ea typeface="Cambria"/>
              </a:rPr>
              <a:t> </a:t>
            </a:r>
            <a:r>
              <a:rPr lang="fr-FR" sz="1300" b="0" strike="noStrike" spc="-12">
                <a:solidFill>
                  <a:srgbClr val="0070C0"/>
                </a:solidFill>
                <a:latin typeface="Arial"/>
                <a:ea typeface="Cambria"/>
              </a:rPr>
              <a:t> élèves</a:t>
            </a:r>
            <a:r>
              <a:rPr lang="fr-FR" sz="1300" b="0" strike="noStrike" spc="-26">
                <a:solidFill>
                  <a:srgbClr val="0070C0"/>
                </a:solidFill>
                <a:latin typeface="Arial"/>
                <a:ea typeface="Cambria"/>
              </a:rPr>
              <a:t> </a:t>
            </a:r>
            <a:r>
              <a:rPr lang="fr-FR" sz="1300" b="0" strike="noStrike" spc="-12">
                <a:solidFill>
                  <a:srgbClr val="0070C0"/>
                </a:solidFill>
                <a:latin typeface="Arial"/>
                <a:ea typeface="Cambria"/>
              </a:rPr>
              <a:t>curieux</a:t>
            </a:r>
            <a:r>
              <a:rPr lang="fr-FR" sz="1300" b="0" strike="noStrike" spc="-26">
                <a:solidFill>
                  <a:srgbClr val="0070C0"/>
                </a:solidFill>
                <a:latin typeface="Arial"/>
                <a:ea typeface="Cambria"/>
              </a:rPr>
              <a:t> </a:t>
            </a:r>
            <a:r>
              <a:rPr lang="fr-FR" sz="1300" b="0" strike="noStrike" spc="-12">
                <a:solidFill>
                  <a:srgbClr val="0070C0"/>
                </a:solidFill>
                <a:latin typeface="Arial"/>
                <a:ea typeface="Cambria"/>
              </a:rPr>
              <a:t>du</a:t>
            </a:r>
            <a:r>
              <a:rPr lang="fr-FR" sz="1300" b="0" strike="noStrike" spc="-26">
                <a:solidFill>
                  <a:srgbClr val="0070C0"/>
                </a:solidFill>
                <a:latin typeface="Arial"/>
                <a:ea typeface="Cambria"/>
              </a:rPr>
              <a:t> </a:t>
            </a:r>
            <a:r>
              <a:rPr lang="fr-FR" sz="1300" b="1" strike="noStrike" spc="-12">
                <a:solidFill>
                  <a:srgbClr val="0070C0"/>
                </a:solidFill>
                <a:latin typeface="Arial"/>
                <a:ea typeface="Cambria"/>
              </a:rPr>
              <a:t>fonctionnement</a:t>
            </a:r>
            <a:r>
              <a:rPr lang="fr-FR" sz="1300" b="1" strike="noStrike" spc="-32">
                <a:solidFill>
                  <a:srgbClr val="0070C0"/>
                </a:solidFill>
                <a:latin typeface="Arial"/>
                <a:ea typeface="Cambria"/>
              </a:rPr>
              <a:t> </a:t>
            </a:r>
            <a:r>
              <a:rPr lang="fr-FR" sz="1300" b="1" strike="noStrike" spc="-12">
                <a:solidFill>
                  <a:srgbClr val="0070C0"/>
                </a:solidFill>
                <a:latin typeface="Arial"/>
                <a:ea typeface="Cambria"/>
              </a:rPr>
              <a:t>de</a:t>
            </a:r>
            <a:r>
              <a:rPr lang="fr-FR" sz="1300" b="1" strike="noStrike" spc="-26">
                <a:solidFill>
                  <a:srgbClr val="0070C0"/>
                </a:solidFill>
                <a:latin typeface="Arial"/>
                <a:ea typeface="Cambria"/>
              </a:rPr>
              <a:t> </a:t>
            </a:r>
            <a:r>
              <a:rPr lang="fr-FR" sz="1300" b="1" strike="noStrike" spc="-12">
                <a:solidFill>
                  <a:srgbClr val="0070C0"/>
                </a:solidFill>
                <a:latin typeface="Arial"/>
                <a:ea typeface="Cambria"/>
              </a:rPr>
              <a:t>l’économie</a:t>
            </a:r>
            <a:r>
              <a:rPr lang="fr-FR" sz="1300" b="0" strike="noStrike" spc="-12">
                <a:solidFill>
                  <a:srgbClr val="0070C0"/>
                </a:solidFill>
                <a:latin typeface="Arial"/>
                <a:ea typeface="Cambria"/>
              </a:rPr>
              <a:t>,</a:t>
            </a:r>
            <a:r>
              <a:rPr lang="fr-FR" sz="1300" b="0" strike="noStrike" spc="-26">
                <a:solidFill>
                  <a:srgbClr val="0070C0"/>
                </a:solidFill>
                <a:latin typeface="Arial"/>
                <a:ea typeface="Cambria"/>
              </a:rPr>
              <a:t> </a:t>
            </a:r>
            <a:r>
              <a:rPr lang="fr-FR" sz="1300" b="1" strike="noStrike" spc="-12">
                <a:solidFill>
                  <a:srgbClr val="0070C0"/>
                </a:solidFill>
                <a:latin typeface="Arial"/>
                <a:ea typeface="Cambria"/>
              </a:rPr>
              <a:t>de</a:t>
            </a:r>
            <a:r>
              <a:rPr lang="fr-FR" sz="1300" b="1" strike="noStrike" spc="-26">
                <a:solidFill>
                  <a:srgbClr val="0070C0"/>
                </a:solidFill>
                <a:latin typeface="Arial"/>
                <a:ea typeface="Cambria"/>
              </a:rPr>
              <a:t> </a:t>
            </a:r>
            <a:r>
              <a:rPr lang="fr-FR" sz="1300" b="1" strike="noStrike" spc="-12">
                <a:solidFill>
                  <a:srgbClr val="0070C0"/>
                </a:solidFill>
                <a:latin typeface="Arial"/>
                <a:ea typeface="Cambria"/>
              </a:rPr>
              <a:t>la</a:t>
            </a:r>
            <a:r>
              <a:rPr lang="fr-FR" sz="1300" b="1" strike="noStrike" spc="-26">
                <a:solidFill>
                  <a:srgbClr val="0070C0"/>
                </a:solidFill>
                <a:latin typeface="Arial"/>
                <a:ea typeface="Cambria"/>
              </a:rPr>
              <a:t> </a:t>
            </a:r>
            <a:r>
              <a:rPr lang="fr-FR" sz="1300" b="1" strike="noStrike" spc="-12">
                <a:solidFill>
                  <a:srgbClr val="0070C0"/>
                </a:solidFill>
                <a:latin typeface="Arial"/>
                <a:ea typeface="Cambria"/>
              </a:rPr>
              <a:t>société </a:t>
            </a:r>
            <a:r>
              <a:rPr lang="fr-FR" sz="1300" b="0" strike="noStrike" spc="-12">
                <a:solidFill>
                  <a:srgbClr val="0070C0"/>
                </a:solidFill>
                <a:latin typeface="Arial"/>
                <a:ea typeface="Cambria"/>
              </a:rPr>
              <a:t>et</a:t>
            </a:r>
            <a:r>
              <a:rPr lang="fr-FR" sz="1300" b="0" strike="noStrike" spc="-26">
                <a:solidFill>
                  <a:srgbClr val="0070C0"/>
                </a:solidFill>
                <a:latin typeface="Arial"/>
                <a:ea typeface="Cambria"/>
              </a:rPr>
              <a:t> </a:t>
            </a:r>
            <a:r>
              <a:rPr lang="fr-FR" sz="1300" b="1" strike="noStrike" spc="-12">
                <a:solidFill>
                  <a:srgbClr val="0070C0"/>
                </a:solidFill>
                <a:latin typeface="Arial"/>
                <a:ea typeface="Cambria"/>
              </a:rPr>
              <a:t>du</a:t>
            </a:r>
            <a:r>
              <a:rPr lang="fr-FR" sz="1300" b="1" strike="noStrike" spc="-26">
                <a:solidFill>
                  <a:srgbClr val="0070C0"/>
                </a:solidFill>
                <a:latin typeface="Arial"/>
                <a:ea typeface="Cambria"/>
              </a:rPr>
              <a:t> </a:t>
            </a:r>
            <a:r>
              <a:rPr lang="fr-FR" sz="1300" b="1" strike="noStrike" spc="-12">
                <a:solidFill>
                  <a:srgbClr val="0070C0"/>
                </a:solidFill>
                <a:latin typeface="Arial"/>
                <a:ea typeface="Cambria"/>
              </a:rPr>
              <a:t>monde </a:t>
            </a:r>
            <a:r>
              <a:rPr lang="fr-FR" sz="1300" b="1" strike="noStrike" spc="-1">
                <a:solidFill>
                  <a:srgbClr val="0070C0"/>
                </a:solidFill>
                <a:latin typeface="Arial"/>
                <a:ea typeface="Cambria"/>
              </a:rPr>
              <a:t>politique </a:t>
            </a:r>
            <a:r>
              <a:rPr lang="fr-FR" sz="1300" b="0" strike="noStrike" spc="-1">
                <a:solidFill>
                  <a:srgbClr val="0070C0"/>
                </a:solidFill>
                <a:latin typeface="Arial"/>
                <a:ea typeface="Cambria"/>
              </a:rPr>
              <a:t>qu’ils aient</a:t>
            </a:r>
            <a:r>
              <a:rPr lang="fr-FR" sz="1300" b="0" strike="noStrike" spc="-7">
                <a:solidFill>
                  <a:srgbClr val="0070C0"/>
                </a:solidFill>
                <a:latin typeface="Arial"/>
                <a:ea typeface="Cambria"/>
              </a:rPr>
              <a:t> </a:t>
            </a:r>
            <a:r>
              <a:rPr lang="fr-FR" sz="1300" b="0" strike="noStrike" spc="-1">
                <a:solidFill>
                  <a:srgbClr val="0070C0"/>
                </a:solidFill>
                <a:latin typeface="Arial"/>
                <a:ea typeface="Cambria"/>
              </a:rPr>
              <a:t>ou non</a:t>
            </a:r>
            <a:r>
              <a:rPr lang="fr-FR" sz="1300" b="0" strike="noStrike" spc="-7">
                <a:solidFill>
                  <a:srgbClr val="0070C0"/>
                </a:solidFill>
                <a:latin typeface="Arial"/>
                <a:ea typeface="Cambria"/>
              </a:rPr>
              <a:t> </a:t>
            </a:r>
            <a:r>
              <a:rPr lang="fr-FR" sz="1300" b="0" strike="noStrike" spc="-1">
                <a:solidFill>
                  <a:srgbClr val="0070C0"/>
                </a:solidFill>
                <a:latin typeface="Arial"/>
                <a:ea typeface="Cambria"/>
              </a:rPr>
              <a:t>une idée précise de</a:t>
            </a:r>
            <a:r>
              <a:rPr lang="fr-FR" sz="1300" b="0" strike="noStrike" spc="-7">
                <a:solidFill>
                  <a:srgbClr val="0070C0"/>
                </a:solidFill>
                <a:latin typeface="Arial"/>
                <a:ea typeface="Cambria"/>
              </a:rPr>
              <a:t> </a:t>
            </a:r>
            <a:r>
              <a:rPr lang="fr-FR" sz="1300" b="0" strike="noStrike" spc="-1">
                <a:solidFill>
                  <a:srgbClr val="0070C0"/>
                </a:solidFill>
                <a:latin typeface="Arial"/>
                <a:ea typeface="Cambria"/>
              </a:rPr>
              <a:t>leur</a:t>
            </a:r>
            <a:r>
              <a:rPr lang="fr-FR" sz="1300" b="0" strike="noStrike" spc="-7">
                <a:solidFill>
                  <a:srgbClr val="0070C0"/>
                </a:solidFill>
                <a:latin typeface="Arial"/>
                <a:ea typeface="Cambria"/>
              </a:rPr>
              <a:t> </a:t>
            </a:r>
            <a:r>
              <a:rPr lang="fr-FR" sz="1300" b="0" strike="noStrike" spc="-1">
                <a:solidFill>
                  <a:srgbClr val="0070C0"/>
                </a:solidFill>
                <a:latin typeface="Arial"/>
                <a:ea typeface="Cambria"/>
              </a:rPr>
              <a:t>orientation</a:t>
            </a:r>
            <a:r>
              <a:rPr lang="fr-FR" sz="1300" b="0" strike="noStrike" spc="-7">
                <a:solidFill>
                  <a:srgbClr val="0070C0"/>
                </a:solidFill>
                <a:latin typeface="Arial"/>
                <a:ea typeface="Cambria"/>
              </a:rPr>
              <a:t> </a:t>
            </a:r>
            <a:r>
              <a:rPr lang="fr-FR" sz="1300" b="0" strike="noStrike" spc="-1">
                <a:solidFill>
                  <a:srgbClr val="0070C0"/>
                </a:solidFill>
                <a:latin typeface="Arial"/>
                <a:ea typeface="Cambria"/>
              </a:rPr>
              <a:t>post-bac.</a:t>
            </a:r>
            <a:endParaRPr lang="fr-FR" sz="1300" b="0" strike="noStrike" spc="-1">
              <a:solidFill>
                <a:srgbClr val="000000"/>
              </a:solidFill>
              <a:latin typeface="Arial"/>
            </a:endParaRPr>
          </a:p>
        </p:txBody>
      </p:sp>
      <p:sp>
        <p:nvSpPr>
          <p:cNvPr id="759" name="ZoneTexte 8"/>
          <p:cNvSpPr/>
          <p:nvPr/>
        </p:nvSpPr>
        <p:spPr>
          <a:xfrm>
            <a:off x="776160" y="3534120"/>
            <a:ext cx="8160480" cy="2271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300" b="1" strike="noStrike" spc="-1">
                <a:solidFill>
                  <a:srgbClr val="0070C0"/>
                </a:solidFill>
                <a:latin typeface="Arial"/>
                <a:ea typeface="DejaVu Sans"/>
              </a:rPr>
              <a:t>Compétences travaillées :</a:t>
            </a:r>
            <a:endParaRPr lang="fr-FR" sz="1300" b="0" strike="noStrike" spc="-1">
              <a:solidFill>
                <a:srgbClr val="000000"/>
              </a:solidFill>
              <a:latin typeface="Arial"/>
            </a:endParaRPr>
          </a:p>
          <a:p>
            <a:pPr marL="171360" indent="-171360" defTabSz="914400">
              <a:lnSpc>
                <a:spcPct val="100000"/>
              </a:lnSpc>
              <a:buClr>
                <a:srgbClr val="0070C0"/>
              </a:buClr>
              <a:buFont typeface="Wingdings" charset="2"/>
              <a:buChar char=""/>
            </a:pPr>
            <a:r>
              <a:rPr lang="fr-FR" sz="1300" b="0" strike="noStrike" spc="-1">
                <a:solidFill>
                  <a:srgbClr val="0070C0"/>
                </a:solidFill>
                <a:latin typeface="Arial"/>
                <a:ea typeface="DejaVu Sans"/>
              </a:rPr>
              <a:t>Une formation plurielle où s’entremêlent des compétences rédactionnelles et des savoir-faire statistiques.</a:t>
            </a:r>
            <a:endParaRPr lang="fr-FR" sz="1300" b="0" strike="noStrike" spc="-1">
              <a:solidFill>
                <a:srgbClr val="000000"/>
              </a:solidFill>
              <a:latin typeface="Arial"/>
            </a:endParaRPr>
          </a:p>
          <a:p>
            <a:pPr marL="171360" indent="-171360" defTabSz="914400">
              <a:lnSpc>
                <a:spcPct val="100000"/>
              </a:lnSpc>
              <a:buClr>
                <a:srgbClr val="0070C0"/>
              </a:buClr>
              <a:buFont typeface="Wingdings" charset="2"/>
              <a:buChar char=""/>
            </a:pPr>
            <a:r>
              <a:rPr lang="fr-FR" sz="1300" b="0" strike="noStrike" spc="-1">
                <a:solidFill>
                  <a:srgbClr val="0070C0"/>
                </a:solidFill>
                <a:latin typeface="Arial"/>
                <a:ea typeface="DejaVu Sans"/>
              </a:rPr>
              <a:t>Avoir une aisance avec les nombres</a:t>
            </a:r>
            <a:endParaRPr lang="fr-FR" sz="1300" b="0" strike="noStrike" spc="-1">
              <a:solidFill>
                <a:srgbClr val="000000"/>
              </a:solidFill>
              <a:latin typeface="Arial"/>
            </a:endParaRPr>
          </a:p>
          <a:p>
            <a:pPr marL="171360" indent="-171360" defTabSz="914400">
              <a:lnSpc>
                <a:spcPct val="100000"/>
              </a:lnSpc>
              <a:buClr>
                <a:srgbClr val="0070C0"/>
              </a:buClr>
              <a:buFont typeface="Wingdings" charset="2"/>
              <a:buChar char=""/>
            </a:pPr>
            <a:r>
              <a:rPr lang="fr-FR" sz="1300" b="0" strike="noStrike" spc="-1">
                <a:solidFill>
                  <a:srgbClr val="0070C0"/>
                </a:solidFill>
                <a:latin typeface="Arial"/>
                <a:ea typeface="DejaVu Sans"/>
              </a:rPr>
              <a:t>Développer des aptitudes à débattre de façon rigoureuse et structurée</a:t>
            </a:r>
            <a:endParaRPr lang="fr-FR" sz="1300" b="0" strike="noStrike" spc="-1">
              <a:solidFill>
                <a:srgbClr val="000000"/>
              </a:solidFill>
              <a:latin typeface="Arial"/>
            </a:endParaRPr>
          </a:p>
          <a:p>
            <a:pPr marL="171360" indent="-171360" defTabSz="914400">
              <a:lnSpc>
                <a:spcPct val="100000"/>
              </a:lnSpc>
              <a:buClr>
                <a:srgbClr val="0070C0"/>
              </a:buClr>
              <a:buFont typeface="Wingdings" charset="2"/>
              <a:buChar char=""/>
            </a:pPr>
            <a:r>
              <a:rPr lang="fr-FR" sz="1300" b="0" strike="noStrike" spc="-1">
                <a:solidFill>
                  <a:srgbClr val="0070C0"/>
                </a:solidFill>
                <a:latin typeface="Arial"/>
                <a:ea typeface="DejaVu Sans"/>
              </a:rPr>
              <a:t>Faire preuve d’un esprit d’analysé critique </a:t>
            </a:r>
            <a:endParaRPr lang="fr-FR" sz="1300" b="0" strike="noStrike" spc="-1">
              <a:solidFill>
                <a:srgbClr val="000000"/>
              </a:solidFill>
              <a:latin typeface="Arial"/>
            </a:endParaRPr>
          </a:p>
          <a:p>
            <a:pPr defTabSz="914400">
              <a:lnSpc>
                <a:spcPct val="100000"/>
              </a:lnSpc>
            </a:pPr>
            <a:endParaRPr lang="fr-FR" sz="13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Il faut avoir une appétence envers les thématiques du programme en lien avec des problématiques économiques, sociologiques et politiques, être curieux et attiré vers des sujets liés à l’actualité économique et sociale. </a:t>
            </a:r>
            <a:endParaRPr lang="fr-FR" sz="1300" b="0" strike="noStrike" spc="-1">
              <a:solidFill>
                <a:srgbClr val="000000"/>
              </a:solidFill>
              <a:latin typeface="Arial"/>
            </a:endParaRPr>
          </a:p>
          <a:p>
            <a:pPr defTabSz="914400">
              <a:lnSpc>
                <a:spcPct val="100000"/>
              </a:lnSpc>
            </a:pPr>
            <a:endParaRPr lang="fr-FR" sz="13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L’intérêt et l’investissement apportés en 2</a:t>
            </a:r>
            <a:r>
              <a:rPr lang="fr-FR" sz="1300" b="0" strike="noStrike" spc="-1" baseline="30000">
                <a:solidFill>
                  <a:srgbClr val="0070C0"/>
                </a:solidFill>
                <a:latin typeface="Arial"/>
                <a:ea typeface="DejaVu Sans"/>
              </a:rPr>
              <a:t>nde</a:t>
            </a:r>
            <a:r>
              <a:rPr lang="fr-FR" sz="1300" b="0" strike="noStrike" spc="-1">
                <a:solidFill>
                  <a:srgbClr val="0070C0"/>
                </a:solidFill>
                <a:latin typeface="Arial"/>
                <a:ea typeface="DejaVu Sans"/>
              </a:rPr>
              <a:t> est un indicateur de sa motivation à choisir la spécialité SES.</a:t>
            </a:r>
            <a:endParaRPr lang="fr-FR" sz="1300" b="0" strike="noStrike" spc="-1">
              <a:solidFill>
                <a:srgbClr val="000000"/>
              </a:solidFill>
              <a:latin typeface="Arial"/>
            </a:endParaRPr>
          </a:p>
        </p:txBody>
      </p:sp>
      <p:sp>
        <p:nvSpPr>
          <p:cNvPr id="760" name="ZoneTexte 10"/>
          <p:cNvSpPr/>
          <p:nvPr/>
        </p:nvSpPr>
        <p:spPr>
          <a:xfrm>
            <a:off x="2720880" y="1093320"/>
            <a:ext cx="6422760" cy="821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200" b="1" strike="noStrike" spc="-1">
                <a:solidFill>
                  <a:srgbClr val="0070C0"/>
                </a:solidFill>
                <a:latin typeface="Arial"/>
                <a:ea typeface="DejaVu Sans"/>
              </a:rPr>
              <a:t>En Première, 4h</a:t>
            </a:r>
            <a:r>
              <a:rPr lang="fr-FR" sz="1200" b="0" strike="noStrike" spc="-1">
                <a:solidFill>
                  <a:srgbClr val="0070C0"/>
                </a:solidFill>
                <a:latin typeface="Arial"/>
                <a:ea typeface="DejaVu Sans"/>
              </a:rPr>
              <a:t> / semaine</a:t>
            </a:r>
            <a:endParaRPr lang="fr-FR" sz="1200" b="0" strike="noStrike" spc="-1">
              <a:solidFill>
                <a:srgbClr val="000000"/>
              </a:solidFill>
              <a:latin typeface="Arial"/>
            </a:endParaRPr>
          </a:p>
          <a:p>
            <a:pPr defTabSz="914400">
              <a:lnSpc>
                <a:spcPct val="100000"/>
              </a:lnSpc>
            </a:pPr>
            <a:r>
              <a:rPr lang="fr-FR" sz="1200" b="0" strike="noStrike" spc="-1">
                <a:solidFill>
                  <a:srgbClr val="0070C0"/>
                </a:solidFill>
                <a:latin typeface="Arial"/>
                <a:ea typeface="DejaVu Sans"/>
              </a:rPr>
              <a:t>Évaluation en contrôle continu, coeff 8 (si EDS abandonnée en 1ère)</a:t>
            </a:r>
            <a:endParaRPr lang="fr-FR" sz="1200" b="0" strike="noStrike" spc="-1">
              <a:solidFill>
                <a:srgbClr val="000000"/>
              </a:solidFill>
              <a:latin typeface="Arial"/>
            </a:endParaRPr>
          </a:p>
          <a:p>
            <a:pPr defTabSz="914400">
              <a:lnSpc>
                <a:spcPct val="100000"/>
              </a:lnSpc>
            </a:pPr>
            <a:r>
              <a:rPr lang="fr-FR" sz="1200" b="1" strike="noStrike" spc="-1">
                <a:solidFill>
                  <a:srgbClr val="0070C0"/>
                </a:solidFill>
                <a:latin typeface="Arial"/>
                <a:ea typeface="DejaVu Sans"/>
              </a:rPr>
              <a:t>En Terminale, 6h</a:t>
            </a:r>
            <a:r>
              <a:rPr lang="fr-FR" sz="1200" b="0" strike="noStrike" spc="-1">
                <a:solidFill>
                  <a:srgbClr val="0070C0"/>
                </a:solidFill>
                <a:latin typeface="Arial"/>
                <a:ea typeface="DejaVu Sans"/>
              </a:rPr>
              <a:t> / semaine</a:t>
            </a:r>
            <a:endParaRPr lang="fr-FR" sz="1200" b="0" strike="noStrike" spc="-1">
              <a:solidFill>
                <a:srgbClr val="000000"/>
              </a:solidFill>
              <a:latin typeface="Arial"/>
            </a:endParaRPr>
          </a:p>
          <a:p>
            <a:pPr defTabSz="914400">
              <a:lnSpc>
                <a:spcPct val="100000"/>
              </a:lnSpc>
            </a:pPr>
            <a:r>
              <a:rPr lang="fr-FR" sz="1200" b="0" strike="noStrike" spc="-1">
                <a:solidFill>
                  <a:srgbClr val="0070C0"/>
                </a:solidFill>
                <a:latin typeface="Arial"/>
                <a:ea typeface="DejaVu Sans"/>
              </a:rPr>
              <a:t>Épreuve écrite, coef 16 + grand Oral, coef 8 (en 2027)</a:t>
            </a:r>
            <a:endParaRPr lang="fr-FR" sz="1200" b="0" strike="noStrike" spc="-1">
              <a:solidFill>
                <a:srgbClr val="000000"/>
              </a:solidFill>
              <a:latin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 name="PlaceHolder 1"/>
          <p:cNvSpPr>
            <a:spLocks noGrp="1"/>
          </p:cNvSpPr>
          <p:nvPr>
            <p:ph type="title"/>
          </p:nvPr>
        </p:nvSpPr>
        <p:spPr>
          <a:xfrm>
            <a:off x="10440" y="0"/>
            <a:ext cx="9123120" cy="703800"/>
          </a:xfrm>
          <a:prstGeom prst="rect">
            <a:avLst/>
          </a:prstGeom>
          <a:solidFill>
            <a:schemeClr val="lt1"/>
          </a:solidFill>
          <a:ln w="12600">
            <a:noFill/>
          </a:ln>
        </p:spPr>
        <p:txBody>
          <a:bodyPr lIns="0" tIns="0" rIns="0" bIns="0" anchor="ctr">
            <a:noAutofit/>
          </a:bodyPr>
          <a:lstStyle/>
          <a:p>
            <a:pPr indent="0" algn="ctr" defTabSz="914400">
              <a:lnSpc>
                <a:spcPct val="90000"/>
              </a:lnSpc>
              <a:buNone/>
              <a:tabLst>
                <a:tab pos="0" algn="l"/>
              </a:tabLst>
            </a:pPr>
            <a:r>
              <a:rPr lang="fr-FR" sz="4400" b="1" strike="noStrike" spc="-1">
                <a:solidFill>
                  <a:schemeClr val="accent6"/>
                </a:solidFill>
                <a:latin typeface="Arial"/>
                <a:ea typeface="DejaVu Sans"/>
              </a:rPr>
              <a:t>Sciences de la Vie et de la Terre</a:t>
            </a:r>
            <a:endParaRPr lang="fr-FR" sz="4400" b="0" strike="noStrike" spc="-1">
              <a:solidFill>
                <a:schemeClr val="dk1"/>
              </a:solidFill>
              <a:latin typeface="Arial"/>
            </a:endParaRPr>
          </a:p>
        </p:txBody>
      </p:sp>
      <p:pic>
        <p:nvPicPr>
          <p:cNvPr id="762" name="Image 4"/>
          <p:cNvPicPr/>
          <p:nvPr/>
        </p:nvPicPr>
        <p:blipFill>
          <a:blip r:embed="rId2"/>
          <a:stretch/>
        </p:blipFill>
        <p:spPr>
          <a:xfrm rot="21227400">
            <a:off x="278280" y="953640"/>
            <a:ext cx="1886760" cy="3658680"/>
          </a:xfrm>
          <a:prstGeom prst="rect">
            <a:avLst/>
          </a:prstGeom>
          <a:ln w="38100" cap="sq">
            <a:solidFill>
              <a:srgbClr val="000000"/>
            </a:solidFill>
            <a:miter/>
          </a:ln>
          <a:effectLst>
            <a:outerShdw blurRad="50760" dist="37674" dir="2700000" algn="tl" rotWithShape="0">
              <a:srgbClr val="000000">
                <a:alpha val="43000"/>
              </a:srgbClr>
            </a:outerShdw>
          </a:effectLst>
        </p:spPr>
      </p:pic>
      <p:sp>
        <p:nvSpPr>
          <p:cNvPr id="763" name="ZoneTexte 9"/>
          <p:cNvSpPr/>
          <p:nvPr/>
        </p:nvSpPr>
        <p:spPr>
          <a:xfrm>
            <a:off x="2416320" y="599040"/>
            <a:ext cx="6727320" cy="6197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400" b="0" strike="noStrike" spc="-1">
                <a:solidFill>
                  <a:srgbClr val="0070C0"/>
                </a:solidFill>
                <a:latin typeface="Arial"/>
                <a:ea typeface="DejaVu Sans"/>
              </a:rPr>
              <a:t>Les séances en 1</a:t>
            </a:r>
            <a:r>
              <a:rPr lang="fr-FR" sz="1400" b="0" strike="noStrike" spc="-1" baseline="30000">
                <a:solidFill>
                  <a:srgbClr val="0070C0"/>
                </a:solidFill>
                <a:latin typeface="Arial"/>
                <a:ea typeface="DejaVu Sans"/>
              </a:rPr>
              <a:t>ère</a:t>
            </a:r>
            <a:r>
              <a:rPr lang="fr-FR" sz="1400" b="0" strike="noStrike" spc="-1">
                <a:solidFill>
                  <a:srgbClr val="0070C0"/>
                </a:solidFill>
                <a:latin typeface="Arial"/>
                <a:ea typeface="DejaVu Sans"/>
              </a:rPr>
              <a:t> et en terminale s’articulent entre cours et TP. </a:t>
            </a:r>
            <a:endParaRPr lang="fr-FR" sz="1400" b="0" strike="noStrike" spc="-1">
              <a:solidFill>
                <a:srgbClr val="000000"/>
              </a:solidFill>
              <a:latin typeface="Arial"/>
            </a:endParaRPr>
          </a:p>
          <a:p>
            <a:pPr algn="ctr" defTabSz="914400">
              <a:lnSpc>
                <a:spcPct val="100000"/>
              </a:lnSpc>
            </a:pPr>
            <a:r>
              <a:rPr lang="fr-FR" sz="1400" b="1" strike="noStrike" spc="-1">
                <a:solidFill>
                  <a:srgbClr val="0070C0"/>
                </a:solidFill>
                <a:latin typeface="Arial"/>
                <a:ea typeface="DejaVu Sans"/>
              </a:rPr>
              <a:t>En Première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 </a:t>
            </a:r>
            <a:r>
              <a:rPr lang="fr-FR" sz="1400" b="1" strike="noStrike" spc="-1">
                <a:solidFill>
                  <a:srgbClr val="0070C0"/>
                </a:solidFill>
                <a:latin typeface="Arial"/>
                <a:ea typeface="DejaVu Sans"/>
              </a:rPr>
              <a:t>4h</a:t>
            </a:r>
            <a:r>
              <a:rPr lang="fr-FR" sz="1400" b="0" strike="noStrike" spc="-1">
                <a:solidFill>
                  <a:srgbClr val="0070C0"/>
                </a:solidFill>
                <a:latin typeface="Arial"/>
                <a:ea typeface="DejaVu Sans"/>
              </a:rPr>
              <a:t> / semaine </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Évaluation en contrôle continu, coef 8 (si EDS abandonnée en 1</a:t>
            </a:r>
            <a:r>
              <a:rPr lang="fr-FR" sz="1400" b="0" strike="noStrike" spc="-1" baseline="30000">
                <a:solidFill>
                  <a:srgbClr val="0070C0"/>
                </a:solidFill>
                <a:latin typeface="Arial"/>
                <a:ea typeface="DejaVu Sans"/>
              </a:rPr>
              <a:t>ère</a:t>
            </a:r>
            <a:r>
              <a:rPr lang="fr-FR" sz="1400" b="0" strike="noStrike" spc="-1">
                <a:solidFill>
                  <a:srgbClr val="0070C0"/>
                </a:solidFill>
                <a:latin typeface="Arial"/>
                <a:ea typeface="DejaVu Sans"/>
              </a:rPr>
              <a:t>)</a:t>
            </a:r>
            <a:endParaRPr lang="fr-FR" sz="1400" b="0" strike="noStrike" spc="-1">
              <a:solidFill>
                <a:srgbClr val="000000"/>
              </a:solidFill>
              <a:latin typeface="Arial"/>
            </a:endParaRPr>
          </a:p>
          <a:p>
            <a:pPr algn="ctr" defTabSz="914400">
              <a:lnSpc>
                <a:spcPct val="100000"/>
              </a:lnSpc>
            </a:pPr>
            <a:r>
              <a:rPr lang="fr-FR" sz="1400" b="1" strike="noStrike" spc="-1">
                <a:solidFill>
                  <a:srgbClr val="0070C0"/>
                </a:solidFill>
                <a:latin typeface="Arial"/>
                <a:ea typeface="DejaVu Sans"/>
              </a:rPr>
              <a:t>En Terminale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 </a:t>
            </a:r>
            <a:r>
              <a:rPr lang="fr-FR" sz="1400" b="1" strike="noStrike" spc="-1">
                <a:solidFill>
                  <a:srgbClr val="0070C0"/>
                </a:solidFill>
                <a:latin typeface="Arial"/>
                <a:ea typeface="DejaVu Sans"/>
              </a:rPr>
              <a:t>6h</a:t>
            </a:r>
            <a:r>
              <a:rPr lang="fr-FR" sz="1400" b="0" strike="noStrike" spc="-1">
                <a:solidFill>
                  <a:srgbClr val="0070C0"/>
                </a:solidFill>
                <a:latin typeface="Arial"/>
                <a:ea typeface="DejaVu Sans"/>
              </a:rPr>
              <a:t> / semaine</a:t>
            </a:r>
            <a:endParaRPr lang="fr-FR" sz="14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Épreuves de la spécialité au Bac</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     Le grand Oral, coef 8 (en 2027)</a:t>
            </a:r>
            <a:endParaRPr lang="fr-FR" sz="1400" b="0" strike="noStrike" spc="-1">
              <a:solidFill>
                <a:srgbClr val="000000"/>
              </a:solidFill>
              <a:latin typeface="Arial"/>
            </a:endParaRPr>
          </a:p>
          <a:p>
            <a:pPr marL="285840" indent="-285840" defTabSz="914400">
              <a:lnSpc>
                <a:spcPct val="100000"/>
              </a:lnSpc>
              <a:buClr>
                <a:srgbClr val="0070C0"/>
              </a:buClr>
              <a:buFont typeface="OpenSymbol"/>
              <a:buChar char="-"/>
            </a:pPr>
            <a:r>
              <a:rPr lang="fr-FR" sz="1400" b="0" strike="noStrike" spc="-1">
                <a:solidFill>
                  <a:srgbClr val="0070C0"/>
                </a:solidFill>
                <a:latin typeface="Arial"/>
                <a:ea typeface="DejaVu Sans"/>
              </a:rPr>
              <a:t>Épreuve double : Écrit + ECE (épreuve expérimentale), coef 16</a:t>
            </a:r>
            <a:endParaRPr lang="fr-FR" sz="1400" b="0" strike="noStrike" spc="-1">
              <a:solidFill>
                <a:srgbClr val="000000"/>
              </a:solidFill>
              <a:latin typeface="Arial"/>
            </a:endParaRPr>
          </a:p>
          <a:p>
            <a:pPr defTabSz="914400">
              <a:lnSpc>
                <a:spcPct val="100000"/>
              </a:lnSpc>
            </a:pPr>
            <a:endParaRPr lang="fr-FR" sz="11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Compétences travaillées : </a:t>
            </a:r>
            <a:endParaRPr lang="fr-FR" sz="14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&gt; Appétence pour les sciences, être curieux du fonctionnement du vivant, de la planète et du corps humain, volonté de comprendre les phénomènes environnementaux actuels </a:t>
            </a:r>
            <a:endParaRPr lang="fr-FR" sz="13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&gt; Pratiquer des démarches scientifiques, concevoir, créer, réaliser</a:t>
            </a:r>
            <a:endParaRPr lang="fr-FR" sz="13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&gt; Utiliser le numérique et l’outil mathématiques</a:t>
            </a:r>
            <a:endParaRPr lang="fr-FR" sz="13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&gt; Adopter un comportement éthique et responsable</a:t>
            </a:r>
            <a:endParaRPr lang="fr-FR" sz="13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&gt; Développer un esprit critique</a:t>
            </a:r>
            <a:endParaRPr lang="fr-FR" sz="1300" b="0" strike="noStrike" spc="-1">
              <a:solidFill>
                <a:srgbClr val="000000"/>
              </a:solidFill>
              <a:latin typeface="Arial"/>
            </a:endParaRPr>
          </a:p>
          <a:p>
            <a:pPr marL="285840" indent="-285840" defTabSz="914400">
              <a:lnSpc>
                <a:spcPct val="100000"/>
              </a:lnSpc>
              <a:buClr>
                <a:srgbClr val="0070C0"/>
              </a:buClr>
              <a:buFont typeface="Wingdings" charset="2"/>
              <a:buChar char=""/>
            </a:pPr>
            <a:r>
              <a:rPr lang="fr-FR" sz="1300" b="0" strike="noStrike" spc="-1">
                <a:solidFill>
                  <a:srgbClr val="0070C0"/>
                </a:solidFill>
                <a:latin typeface="Arial"/>
                <a:ea typeface="DejaVu Sans"/>
              </a:rPr>
              <a:t>Communiquer, argumenter, pratiquer des langages rigoureux et scientifique, développer des compétences rédactionnelles</a:t>
            </a:r>
            <a:endParaRPr lang="fr-FR" sz="1300" b="0" strike="noStrike" spc="-1">
              <a:solidFill>
                <a:srgbClr val="000000"/>
              </a:solidFill>
              <a:latin typeface="Arial"/>
            </a:endParaRPr>
          </a:p>
          <a:p>
            <a:pPr defTabSz="914400">
              <a:lnSpc>
                <a:spcPct val="100000"/>
              </a:lnSpc>
            </a:pPr>
            <a:endParaRPr lang="fr-FR" sz="1100" b="0" strike="noStrike" spc="-1">
              <a:solidFill>
                <a:srgbClr val="000000"/>
              </a:solidFill>
              <a:latin typeface="Arial"/>
            </a:endParaRPr>
          </a:p>
          <a:p>
            <a:pPr algn="ctr" defTabSz="914400">
              <a:lnSpc>
                <a:spcPct val="100000"/>
              </a:lnSpc>
            </a:pPr>
            <a:r>
              <a:rPr lang="fr-FR" sz="1400" b="1" strike="noStrike" spc="-1">
                <a:solidFill>
                  <a:srgbClr val="0070C0"/>
                </a:solidFill>
                <a:latin typeface="Arial"/>
                <a:ea typeface="DejaVu Sans"/>
              </a:rPr>
              <a:t>Les SVT sont la matière scientifique la plus littéraire. </a:t>
            </a:r>
            <a:endParaRPr lang="fr-FR" sz="1400" b="0" strike="noStrike" spc="-1">
              <a:solidFill>
                <a:srgbClr val="000000"/>
              </a:solidFill>
              <a:latin typeface="Arial"/>
            </a:endParaRPr>
          </a:p>
          <a:p>
            <a:pPr algn="ctr" defTabSz="914400">
              <a:lnSpc>
                <a:spcPct val="100000"/>
              </a:lnSpc>
            </a:pPr>
            <a:r>
              <a:rPr lang="fr-FR" sz="1400" b="0" strike="noStrike" spc="-1">
                <a:solidFill>
                  <a:srgbClr val="0070C0"/>
                </a:solidFill>
                <a:latin typeface="Arial"/>
                <a:ea typeface="DejaVu Sans"/>
              </a:rPr>
              <a:t>Attention, les exigences en spécialité SVT sont beaucoup plus importantes que ce qui est attendu en 2</a:t>
            </a:r>
            <a:r>
              <a:rPr lang="fr-FR" sz="1400" b="0" strike="noStrike" spc="-1" baseline="30000">
                <a:solidFill>
                  <a:srgbClr val="0070C0"/>
                </a:solidFill>
                <a:latin typeface="Arial"/>
                <a:ea typeface="DejaVu Sans"/>
              </a:rPr>
              <a:t>nde</a:t>
            </a:r>
            <a:r>
              <a:rPr lang="fr-FR" sz="1400" b="0" strike="noStrike" spc="-1">
                <a:solidFill>
                  <a:srgbClr val="0070C0"/>
                </a:solidFill>
                <a:latin typeface="Arial"/>
                <a:ea typeface="DejaVu Sans"/>
              </a:rPr>
              <a:t> !</a:t>
            </a:r>
            <a:endParaRPr lang="fr-FR" sz="14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Etudes supérieures </a:t>
            </a:r>
            <a:r>
              <a:rPr lang="fr-FR" sz="1400" b="0" strike="noStrike" spc="-1">
                <a:solidFill>
                  <a:srgbClr val="0070C0"/>
                </a:solidFill>
                <a:latin typeface="Arial"/>
                <a:ea typeface="DejaVu Sans"/>
              </a:rPr>
              <a:t>: </a:t>
            </a:r>
            <a:endParaRPr lang="fr-FR" sz="1400" b="0" strike="noStrike" spc="-1">
              <a:solidFill>
                <a:srgbClr val="000000"/>
              </a:solidFill>
              <a:latin typeface="Arial"/>
            </a:endParaRPr>
          </a:p>
          <a:p>
            <a:pPr defTabSz="914400">
              <a:lnSpc>
                <a:spcPct val="100000"/>
              </a:lnSpc>
            </a:pPr>
            <a:r>
              <a:rPr lang="fr-FR" sz="1300" b="1" strike="noStrike" spc="-1">
                <a:solidFill>
                  <a:srgbClr val="0070C0"/>
                </a:solidFill>
                <a:latin typeface="Arial"/>
                <a:ea typeface="DejaVu Sans"/>
              </a:rPr>
              <a:t>Santé, vétérinaire (BCPST)</a:t>
            </a:r>
            <a:r>
              <a:rPr lang="fr-FR" sz="1300" b="0" strike="noStrike" spc="-1">
                <a:solidFill>
                  <a:srgbClr val="0070C0"/>
                </a:solidFill>
                <a:latin typeface="Arial"/>
                <a:ea typeface="DejaVu Sans"/>
              </a:rPr>
              <a:t>,</a:t>
            </a:r>
            <a:r>
              <a:rPr lang="fr-FR" sz="1300" b="1" strike="noStrike" spc="-1">
                <a:solidFill>
                  <a:srgbClr val="0070C0"/>
                </a:solidFill>
                <a:latin typeface="Arial"/>
                <a:ea typeface="DejaVu Sans"/>
              </a:rPr>
              <a:t> ingénieur, université</a:t>
            </a:r>
            <a:r>
              <a:rPr lang="fr-FR" sz="1300" b="0" strike="noStrike" spc="-1">
                <a:solidFill>
                  <a:srgbClr val="0070C0"/>
                </a:solidFill>
                <a:latin typeface="Arial"/>
                <a:ea typeface="DejaVu Sans"/>
              </a:rPr>
              <a:t>, des </a:t>
            </a:r>
            <a:r>
              <a:rPr lang="fr-FR" sz="1300" b="1" strike="noStrike" spc="-1">
                <a:solidFill>
                  <a:srgbClr val="0070C0"/>
                </a:solidFill>
                <a:latin typeface="Arial"/>
                <a:ea typeface="DejaVu Sans"/>
              </a:rPr>
              <a:t>BTS</a:t>
            </a:r>
            <a:r>
              <a:rPr lang="fr-FR" sz="1300" b="0" strike="noStrike" spc="-1">
                <a:solidFill>
                  <a:srgbClr val="0070C0"/>
                </a:solidFill>
                <a:latin typeface="Arial"/>
                <a:ea typeface="DejaVu Sans"/>
              </a:rPr>
              <a:t>, des </a:t>
            </a:r>
            <a:r>
              <a:rPr lang="fr-FR" sz="1300" b="1" strike="noStrike" spc="-1">
                <a:solidFill>
                  <a:srgbClr val="0070C0"/>
                </a:solidFill>
                <a:latin typeface="Arial"/>
                <a:ea typeface="DejaVu Sans"/>
              </a:rPr>
              <a:t>BUT</a:t>
            </a:r>
            <a:r>
              <a:rPr lang="fr-FR" sz="1300" b="0" strike="noStrike" spc="-1">
                <a:solidFill>
                  <a:srgbClr val="0070C0"/>
                </a:solidFill>
                <a:latin typeface="Arial"/>
                <a:ea typeface="DejaVu Sans"/>
              </a:rPr>
              <a:t> …(agronomie, environnement, géosciences, enseignement, psychologie, etc.), </a:t>
            </a:r>
            <a:endParaRPr lang="fr-FR" sz="1300" b="0" strike="noStrike" spc="-1">
              <a:solidFill>
                <a:srgbClr val="000000"/>
              </a:solidFill>
              <a:latin typeface="Arial"/>
            </a:endParaRPr>
          </a:p>
          <a:p>
            <a:pPr defTabSz="914400">
              <a:lnSpc>
                <a:spcPct val="100000"/>
              </a:lnSpc>
            </a:pPr>
            <a:endParaRPr lang="fr-FR" sz="105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Pour en savoir plus, consulter la </a:t>
            </a:r>
            <a:r>
              <a:rPr lang="fr-FR" sz="1400" b="1" strike="noStrike" spc="-1">
                <a:solidFill>
                  <a:srgbClr val="0070C0"/>
                </a:solidFill>
                <a:latin typeface="Arial"/>
                <a:ea typeface="DejaVu Sans"/>
              </a:rPr>
              <a:t>page de la spécialité SVT </a:t>
            </a:r>
            <a:r>
              <a:rPr lang="fr-FR" sz="1400" b="0" strike="noStrike" spc="-1">
                <a:solidFill>
                  <a:srgbClr val="0070C0"/>
                </a:solidFill>
                <a:latin typeface="Arial"/>
                <a:ea typeface="DejaVu Sans"/>
              </a:rPr>
              <a:t>sur le </a:t>
            </a:r>
            <a:r>
              <a:rPr lang="fr-FR" sz="1400" b="1" strike="noStrike" spc="-1">
                <a:solidFill>
                  <a:srgbClr val="0070C0"/>
                </a:solidFill>
                <a:latin typeface="Arial"/>
                <a:ea typeface="DejaVu Sans"/>
              </a:rPr>
              <a:t>site du lycée, </a:t>
            </a:r>
            <a:r>
              <a:rPr lang="fr-FR" sz="1400" b="0" strike="noStrike" spc="-1">
                <a:solidFill>
                  <a:srgbClr val="0070C0"/>
                </a:solidFill>
                <a:latin typeface="Arial"/>
                <a:ea typeface="DejaVu Sans"/>
              </a:rPr>
              <a:t>demander </a:t>
            </a:r>
            <a:r>
              <a:rPr lang="fr-FR" sz="1400" b="1" strike="noStrike" spc="-1">
                <a:solidFill>
                  <a:srgbClr val="0070C0"/>
                </a:solidFill>
                <a:latin typeface="Arial"/>
                <a:ea typeface="DejaVu Sans"/>
              </a:rPr>
              <a:t>la brochure </a:t>
            </a:r>
            <a:r>
              <a:rPr lang="fr-FR" sz="1400" b="0" strike="noStrike" spc="-1">
                <a:solidFill>
                  <a:srgbClr val="0070C0"/>
                </a:solidFill>
                <a:latin typeface="Arial"/>
                <a:ea typeface="DejaVu Sans"/>
              </a:rPr>
              <a:t>ou n’hésitez pas à vous rapprocher d’un </a:t>
            </a:r>
            <a:r>
              <a:rPr lang="fr-FR" sz="1400" b="1" strike="noStrike" spc="-1">
                <a:solidFill>
                  <a:srgbClr val="0070C0"/>
                </a:solidFill>
                <a:latin typeface="Arial"/>
                <a:ea typeface="DejaVu Sans"/>
              </a:rPr>
              <a:t>enseignant de SVT.</a:t>
            </a:r>
            <a:endParaRPr lang="fr-FR" sz="1400" b="0" strike="noStrike" spc="-1">
              <a:solidFill>
                <a:srgbClr val="000000"/>
              </a:solidFill>
              <a:latin typeface="Arial"/>
            </a:endParaRPr>
          </a:p>
        </p:txBody>
      </p:sp>
      <p:pic>
        <p:nvPicPr>
          <p:cNvPr id="764" name="Image 11"/>
          <p:cNvPicPr/>
          <p:nvPr/>
        </p:nvPicPr>
        <p:blipFill>
          <a:blip r:embed="rId3"/>
          <a:stretch/>
        </p:blipFill>
        <p:spPr>
          <a:xfrm>
            <a:off x="89640" y="4808160"/>
            <a:ext cx="2267280" cy="1138320"/>
          </a:xfrm>
          <a:prstGeom prst="rect">
            <a:avLst/>
          </a:prstGeom>
          <a:ln w="0">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 name="CustomShape 1"/>
          <p:cNvSpPr/>
          <p:nvPr/>
        </p:nvSpPr>
        <p:spPr>
          <a:xfrm>
            <a:off x="0" y="81360"/>
            <a:ext cx="4535280" cy="770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3000" b="1" strike="noStrike" spc="-1">
                <a:solidFill>
                  <a:srgbClr val="404040"/>
                </a:solidFill>
                <a:latin typeface="Arial Black"/>
                <a:ea typeface="Arial Black"/>
              </a:rPr>
              <a:t>En </a:t>
            </a:r>
            <a:r>
              <a:rPr lang="fr-FR" sz="3000" b="1" strike="noStrike" spc="-1">
                <a:solidFill>
                  <a:srgbClr val="000000"/>
                </a:solidFill>
                <a:latin typeface="Arial Black"/>
                <a:ea typeface="Arial Black"/>
              </a:rPr>
              <a:t>Première de la </a:t>
            </a:r>
            <a:r>
              <a:rPr lang="fr-FR" sz="3000" b="1" strike="noStrike" spc="-1">
                <a:solidFill>
                  <a:srgbClr val="404040"/>
                </a:solidFill>
                <a:latin typeface="Arial Black"/>
                <a:ea typeface="Arial Black"/>
              </a:rPr>
              <a:t>voie technologique</a:t>
            </a:r>
            <a:endParaRPr lang="fr-FR" sz="3000" b="0" strike="noStrike" spc="-1">
              <a:solidFill>
                <a:srgbClr val="000000"/>
              </a:solidFill>
              <a:latin typeface="Arial"/>
            </a:endParaRPr>
          </a:p>
        </p:txBody>
      </p:sp>
      <p:sp>
        <p:nvSpPr>
          <p:cNvPr id="766" name="CustomShape 2"/>
          <p:cNvSpPr/>
          <p:nvPr/>
        </p:nvSpPr>
        <p:spPr>
          <a:xfrm>
            <a:off x="175320" y="1654920"/>
            <a:ext cx="3567960" cy="3266640"/>
          </a:xfrm>
          <a:prstGeom prst="rect">
            <a:avLst/>
          </a:prstGeom>
          <a:noFill/>
          <a:ln w="0">
            <a:solidFill>
              <a:srgbClr val="00B0F0"/>
            </a:solidFill>
          </a:ln>
        </p:spPr>
        <p:style>
          <a:lnRef idx="0">
            <a:scrgbClr r="0" g="0" b="0"/>
          </a:lnRef>
          <a:fillRef idx="0">
            <a:scrgbClr r="0" g="0" b="0"/>
          </a:fillRef>
          <a:effectRef idx="0">
            <a:scrgbClr r="0" g="0" b="0"/>
          </a:effectRef>
          <a:fontRef idx="minor"/>
        </p:style>
        <p:txBody>
          <a:bodyPr lIns="90000" tIns="45000" rIns="90000" bIns="45000" anchor="t">
            <a:noAutofit/>
          </a:bodyPr>
          <a:lstStyle/>
          <a:p>
            <a:pPr marL="177840" indent="-177120" defTabSz="914400">
              <a:lnSpc>
                <a:spcPct val="100000"/>
              </a:lnSpc>
              <a:spcBef>
                <a:spcPts val="320"/>
              </a:spcBef>
              <a:buClr>
                <a:srgbClr val="000000"/>
              </a:buClr>
              <a:buFont typeface="Arial"/>
              <a:buChar char="■"/>
            </a:pPr>
            <a:r>
              <a:rPr lang="fr-FR" sz="1600" b="1" strike="noStrike" spc="-1">
                <a:solidFill>
                  <a:srgbClr val="000000"/>
                </a:solidFill>
                <a:latin typeface="Arial"/>
                <a:ea typeface="Arial"/>
              </a:rPr>
              <a:t>Enseignements communs à toutes les séries </a:t>
            </a:r>
            <a:endParaRPr lang="fr-FR" sz="1600" b="0" strike="noStrike" spc="-1">
              <a:solidFill>
                <a:srgbClr val="000000"/>
              </a:solidFill>
              <a:latin typeface="Arial"/>
            </a:endParaRPr>
          </a:p>
          <a:p>
            <a:pPr marL="627120" lvl="1" indent="-169200" defTabSz="914400">
              <a:lnSpc>
                <a:spcPct val="100000"/>
              </a:lnSpc>
              <a:spcBef>
                <a:spcPts val="300"/>
              </a:spcBef>
              <a:buClr>
                <a:srgbClr val="FF6C1A"/>
              </a:buClr>
              <a:buFont typeface="Arial Italic"/>
              <a:buChar char="■"/>
            </a:pPr>
            <a:r>
              <a:rPr lang="fr-FR" sz="1500" b="0" strike="noStrike" spc="-1">
                <a:solidFill>
                  <a:srgbClr val="000000"/>
                </a:solidFill>
                <a:latin typeface="Arial"/>
                <a:ea typeface="Arial"/>
              </a:rPr>
              <a:t>Français : 3h</a:t>
            </a:r>
            <a:endParaRPr lang="fr-FR" sz="1500" b="0" strike="noStrike" spc="-1">
              <a:solidFill>
                <a:srgbClr val="000000"/>
              </a:solidFill>
              <a:latin typeface="Arial"/>
            </a:endParaRPr>
          </a:p>
          <a:p>
            <a:pPr marL="627120" lvl="1" indent="-169200" defTabSz="914400">
              <a:lnSpc>
                <a:spcPct val="100000"/>
              </a:lnSpc>
              <a:spcBef>
                <a:spcPts val="300"/>
              </a:spcBef>
              <a:buClr>
                <a:srgbClr val="FF6C1A"/>
              </a:buClr>
              <a:buFont typeface="Arial Italic"/>
              <a:buChar char="■"/>
            </a:pPr>
            <a:r>
              <a:rPr lang="fr-FR" sz="1500" b="0" strike="noStrike" spc="-1">
                <a:solidFill>
                  <a:srgbClr val="000000"/>
                </a:solidFill>
                <a:latin typeface="Arial"/>
                <a:ea typeface="Arial"/>
              </a:rPr>
              <a:t>Histoire-géographie : 1h30</a:t>
            </a:r>
            <a:endParaRPr lang="fr-FR" sz="1500" b="0" strike="noStrike" spc="-1">
              <a:solidFill>
                <a:srgbClr val="000000"/>
              </a:solidFill>
              <a:latin typeface="Arial"/>
            </a:endParaRPr>
          </a:p>
          <a:p>
            <a:pPr marL="627120" lvl="1" indent="-169200" defTabSz="914400">
              <a:lnSpc>
                <a:spcPct val="100000"/>
              </a:lnSpc>
              <a:spcBef>
                <a:spcPts val="300"/>
              </a:spcBef>
              <a:buClr>
                <a:srgbClr val="FF6C1A"/>
              </a:buClr>
              <a:buFont typeface="Arial Italic"/>
              <a:buChar char="■"/>
            </a:pPr>
            <a:r>
              <a:rPr lang="fr-FR" sz="1500" b="0" strike="noStrike" spc="-1">
                <a:solidFill>
                  <a:srgbClr val="000000"/>
                </a:solidFill>
                <a:latin typeface="Arial"/>
                <a:ea typeface="Arial"/>
              </a:rPr>
              <a:t>LVA ou LVB au choix </a:t>
            </a:r>
            <a:endParaRPr lang="fr-FR" sz="1500" b="0" strike="noStrike" spc="-1">
              <a:solidFill>
                <a:srgbClr val="000000"/>
              </a:solidFill>
              <a:latin typeface="Arial"/>
            </a:endParaRPr>
          </a:p>
          <a:p>
            <a:pPr marL="457200" defTabSz="914400">
              <a:lnSpc>
                <a:spcPct val="100000"/>
              </a:lnSpc>
              <a:spcBef>
                <a:spcPts val="300"/>
              </a:spcBef>
            </a:pPr>
            <a:r>
              <a:rPr lang="fr-FR" sz="1500" b="0" strike="noStrike" spc="-1">
                <a:solidFill>
                  <a:srgbClr val="000000"/>
                </a:solidFill>
                <a:latin typeface="Arial"/>
                <a:ea typeface="Arial"/>
              </a:rPr>
              <a:t>(+ enseignement technologique en LV) : 4h (dont 1h d’ETLV)</a:t>
            </a:r>
            <a:endParaRPr lang="fr-FR" sz="1500" b="0" strike="noStrike" spc="-1">
              <a:solidFill>
                <a:srgbClr val="000000"/>
              </a:solidFill>
              <a:latin typeface="Arial"/>
            </a:endParaRPr>
          </a:p>
          <a:p>
            <a:pPr marL="627120" lvl="1" indent="-169200" defTabSz="914400">
              <a:lnSpc>
                <a:spcPct val="100000"/>
              </a:lnSpc>
              <a:spcBef>
                <a:spcPts val="300"/>
              </a:spcBef>
              <a:buClr>
                <a:srgbClr val="FF6C1A"/>
              </a:buClr>
              <a:buFont typeface="Arial Italic"/>
              <a:buChar char="■"/>
            </a:pPr>
            <a:r>
              <a:rPr lang="fr-FR" sz="1500" b="0" strike="noStrike" spc="-1">
                <a:solidFill>
                  <a:srgbClr val="000000"/>
                </a:solidFill>
                <a:latin typeface="Arial"/>
                <a:ea typeface="Arial"/>
              </a:rPr>
              <a:t>Éducation physique et sportive : 2h</a:t>
            </a:r>
            <a:endParaRPr lang="fr-FR" sz="1500" b="0" strike="noStrike" spc="-1">
              <a:solidFill>
                <a:srgbClr val="000000"/>
              </a:solidFill>
              <a:latin typeface="Arial"/>
            </a:endParaRPr>
          </a:p>
          <a:p>
            <a:pPr marL="627120" lvl="1" indent="-169200" defTabSz="914400">
              <a:lnSpc>
                <a:spcPct val="100000"/>
              </a:lnSpc>
              <a:spcBef>
                <a:spcPts val="300"/>
              </a:spcBef>
              <a:buClr>
                <a:srgbClr val="FF6C1A"/>
              </a:buClr>
              <a:buFont typeface="Arial Italic"/>
              <a:buChar char="■"/>
            </a:pPr>
            <a:r>
              <a:rPr lang="fr-FR" sz="1500" b="0" strike="noStrike" spc="-1">
                <a:solidFill>
                  <a:srgbClr val="000000"/>
                </a:solidFill>
                <a:latin typeface="Arial"/>
                <a:ea typeface="Arial"/>
              </a:rPr>
              <a:t>Mathématiques : 3h</a:t>
            </a:r>
            <a:endParaRPr lang="fr-FR" sz="1500" b="0" strike="noStrike" spc="-1">
              <a:solidFill>
                <a:srgbClr val="000000"/>
              </a:solidFill>
              <a:latin typeface="Arial"/>
            </a:endParaRPr>
          </a:p>
          <a:p>
            <a:pPr marL="627120" lvl="1" indent="-169200" defTabSz="914400">
              <a:lnSpc>
                <a:spcPct val="100000"/>
              </a:lnSpc>
              <a:spcBef>
                <a:spcPts val="300"/>
              </a:spcBef>
              <a:buClr>
                <a:srgbClr val="FF6C1A"/>
              </a:buClr>
              <a:buFont typeface="Arial Italic"/>
              <a:buChar char="■"/>
            </a:pPr>
            <a:r>
              <a:rPr lang="fr-FR" sz="1500" b="0" strike="noStrike" spc="-1">
                <a:solidFill>
                  <a:srgbClr val="000000"/>
                </a:solidFill>
                <a:latin typeface="Arial"/>
                <a:ea typeface="Arial"/>
              </a:rPr>
              <a:t>Enseignement moral et civique : 18h annuelles</a:t>
            </a:r>
            <a:endParaRPr lang="fr-FR" sz="1500" b="0" strike="noStrike" spc="-1">
              <a:solidFill>
                <a:srgbClr val="000000"/>
              </a:solidFill>
              <a:latin typeface="Arial"/>
            </a:endParaRPr>
          </a:p>
          <a:p>
            <a:pPr defTabSz="914400">
              <a:lnSpc>
                <a:spcPct val="100000"/>
              </a:lnSpc>
            </a:pPr>
            <a:endParaRPr lang="fr-FR" sz="1500" b="0" strike="noStrike" spc="-1">
              <a:solidFill>
                <a:srgbClr val="000000"/>
              </a:solidFill>
              <a:latin typeface="Arial"/>
            </a:endParaRPr>
          </a:p>
          <a:p>
            <a:pPr marL="457200" defTabSz="914400">
              <a:lnSpc>
                <a:spcPct val="100000"/>
              </a:lnSpc>
              <a:spcBef>
                <a:spcPts val="320"/>
              </a:spcBef>
            </a:pPr>
            <a:endParaRPr lang="fr-FR" sz="1500" b="0" strike="noStrike" spc="-1">
              <a:solidFill>
                <a:srgbClr val="000000"/>
              </a:solidFill>
              <a:latin typeface="Arial"/>
            </a:endParaRPr>
          </a:p>
          <a:p>
            <a:pPr marL="457200" defTabSz="914400">
              <a:lnSpc>
                <a:spcPct val="100000"/>
              </a:lnSpc>
            </a:pPr>
            <a:endParaRPr lang="fr-FR" sz="1500" b="0" strike="noStrike" spc="-1">
              <a:solidFill>
                <a:srgbClr val="000000"/>
              </a:solidFill>
              <a:latin typeface="Arial"/>
            </a:endParaRPr>
          </a:p>
          <a:p>
            <a:pPr marL="457200" defTabSz="914400">
              <a:lnSpc>
                <a:spcPct val="100000"/>
              </a:lnSpc>
              <a:spcBef>
                <a:spcPts val="320"/>
              </a:spcBef>
            </a:pPr>
            <a:endParaRPr lang="fr-FR" sz="1500" b="0" strike="noStrike" spc="-1">
              <a:solidFill>
                <a:srgbClr val="000000"/>
              </a:solidFill>
              <a:latin typeface="Arial"/>
            </a:endParaRPr>
          </a:p>
          <a:p>
            <a:pPr marL="457200" defTabSz="914400">
              <a:lnSpc>
                <a:spcPct val="100000"/>
              </a:lnSpc>
            </a:pPr>
            <a:endParaRPr lang="fr-FR" sz="1500" b="0" strike="noStrike" spc="-1">
              <a:solidFill>
                <a:srgbClr val="000000"/>
              </a:solidFill>
              <a:latin typeface="Arial"/>
            </a:endParaRPr>
          </a:p>
          <a:p>
            <a:pPr marL="457200" defTabSz="914400">
              <a:lnSpc>
                <a:spcPct val="100000"/>
              </a:lnSpc>
            </a:pPr>
            <a:endParaRPr lang="fr-FR" sz="1500" b="0" strike="noStrike" spc="-1">
              <a:solidFill>
                <a:srgbClr val="000000"/>
              </a:solidFill>
              <a:latin typeface="Arial"/>
            </a:endParaRPr>
          </a:p>
        </p:txBody>
      </p:sp>
      <p:sp>
        <p:nvSpPr>
          <p:cNvPr id="767" name="CustomShape 3"/>
          <p:cNvSpPr/>
          <p:nvPr/>
        </p:nvSpPr>
        <p:spPr>
          <a:xfrm>
            <a:off x="8197920" y="6391440"/>
            <a:ext cx="40176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2403A0BC-02D4-4B5A-8BEF-D926E5472C78}" type="slidenum">
              <a:rPr lang="fr-FR" sz="1000" b="1" strike="noStrike" spc="-1">
                <a:solidFill>
                  <a:srgbClr val="404040"/>
                </a:solidFill>
                <a:latin typeface="Arial"/>
                <a:ea typeface="DejaVu Sans"/>
              </a:rPr>
              <a:t>17</a:t>
            </a:fld>
            <a:endParaRPr lang="fr-FR" sz="1000" b="0" strike="noStrike" spc="-1">
              <a:solidFill>
                <a:srgbClr val="000000"/>
              </a:solidFill>
              <a:latin typeface="Arial"/>
            </a:endParaRPr>
          </a:p>
        </p:txBody>
      </p:sp>
      <p:sp>
        <p:nvSpPr>
          <p:cNvPr id="768" name="CustomShape 4"/>
          <p:cNvSpPr/>
          <p:nvPr/>
        </p:nvSpPr>
        <p:spPr>
          <a:xfrm>
            <a:off x="4225320" y="213840"/>
            <a:ext cx="4742640" cy="6148080"/>
          </a:xfrm>
          <a:prstGeom prst="rect">
            <a:avLst/>
          </a:prstGeom>
          <a:noFill/>
          <a:ln w="9360">
            <a:solidFill>
              <a:srgbClr val="F79646"/>
            </a:solidFill>
            <a:miter/>
          </a:ln>
        </p:spPr>
        <p:style>
          <a:lnRef idx="0">
            <a:scrgbClr r="0" g="0" b="0"/>
          </a:lnRef>
          <a:fillRef idx="0">
            <a:scrgbClr r="0" g="0" b="0"/>
          </a:fillRef>
          <a:effectRef idx="0">
            <a:scrgbClr r="0" g="0" b="0"/>
          </a:effectRef>
          <a:fontRef idx="minor"/>
        </p:style>
        <p:txBody>
          <a:bodyPr lIns="90000" tIns="45000" rIns="90000" bIns="45000" anchor="t">
            <a:noAutofit/>
          </a:bodyPr>
          <a:lstStyle/>
          <a:p>
            <a:pPr marL="177840" indent="-177120" defTabSz="914400">
              <a:lnSpc>
                <a:spcPct val="100000"/>
              </a:lnSpc>
              <a:spcBef>
                <a:spcPts val="320"/>
              </a:spcBef>
              <a:buClr>
                <a:srgbClr val="000000"/>
              </a:buClr>
              <a:buFont typeface="Arial"/>
              <a:buChar char="■"/>
            </a:pPr>
            <a:r>
              <a:rPr lang="fr-FR" sz="1600" b="1" strike="noStrike" spc="-1">
                <a:solidFill>
                  <a:srgbClr val="000000"/>
                </a:solidFill>
                <a:latin typeface="Arial"/>
                <a:ea typeface="Arial"/>
              </a:rPr>
              <a:t>L’organisation en séries est maintenue</a:t>
            </a:r>
            <a:endParaRPr lang="fr-FR" sz="1600" b="0" strike="noStrike" spc="-1">
              <a:solidFill>
                <a:srgbClr val="000000"/>
              </a:solidFill>
              <a:latin typeface="Arial"/>
            </a:endParaRPr>
          </a:p>
          <a:p>
            <a:pPr defTabSz="914400">
              <a:lnSpc>
                <a:spcPct val="100000"/>
              </a:lnSpc>
              <a:spcBef>
                <a:spcPts val="320"/>
              </a:spcBef>
            </a:pPr>
            <a:r>
              <a:rPr lang="fr-FR" sz="1600" b="0" strike="noStrike" spc="-1">
                <a:solidFill>
                  <a:srgbClr val="000000"/>
                </a:solidFill>
                <a:latin typeface="Arial"/>
                <a:ea typeface="Arial"/>
              </a:rPr>
              <a:t>Les élèves optant pour la voie technologique se dirigent vers </a:t>
            </a:r>
            <a:r>
              <a:rPr lang="fr-FR" sz="1600" b="1" strike="noStrike" spc="-1">
                <a:solidFill>
                  <a:srgbClr val="FF0000"/>
                </a:solidFill>
                <a:latin typeface="Arial"/>
                <a:ea typeface="Arial"/>
              </a:rPr>
              <a:t>une série</a:t>
            </a:r>
            <a:r>
              <a:rPr lang="fr-FR" sz="1600" b="1" strike="noStrike" spc="-1">
                <a:solidFill>
                  <a:srgbClr val="000000"/>
                </a:solidFill>
                <a:latin typeface="Arial"/>
                <a:ea typeface="Arial"/>
              </a:rPr>
              <a:t>, qui déterminera leurs </a:t>
            </a:r>
            <a:r>
              <a:rPr lang="fr-FR" sz="2000" b="1" strike="noStrike" spc="-1">
                <a:solidFill>
                  <a:srgbClr val="FF0000"/>
                </a:solidFill>
                <a:latin typeface="Arial"/>
                <a:ea typeface="Arial"/>
              </a:rPr>
              <a:t>3</a:t>
            </a:r>
            <a:r>
              <a:rPr lang="fr-FR" sz="1600" b="1" strike="noStrike" spc="-1">
                <a:solidFill>
                  <a:srgbClr val="000000"/>
                </a:solidFill>
                <a:latin typeface="Arial"/>
                <a:ea typeface="Arial"/>
              </a:rPr>
              <a:t> </a:t>
            </a:r>
            <a:r>
              <a:rPr lang="fr-FR" sz="1600" b="1" strike="noStrike" spc="-1">
                <a:solidFill>
                  <a:srgbClr val="FF0000"/>
                </a:solidFill>
                <a:latin typeface="Arial"/>
                <a:ea typeface="Arial"/>
              </a:rPr>
              <a:t>enseignements de spécialité</a:t>
            </a:r>
            <a:r>
              <a:rPr lang="fr-FR" sz="1600" b="1" strike="noStrike" spc="-1">
                <a:solidFill>
                  <a:srgbClr val="000000"/>
                </a:solidFill>
                <a:latin typeface="Arial"/>
                <a:ea typeface="Arial"/>
              </a:rPr>
              <a:t> </a:t>
            </a:r>
            <a:r>
              <a:rPr lang="fr-FR" sz="1600" b="0" strike="noStrike" spc="-1">
                <a:solidFill>
                  <a:srgbClr val="000000"/>
                </a:solidFill>
                <a:latin typeface="Arial"/>
                <a:ea typeface="Arial"/>
              </a:rPr>
              <a:t>:</a:t>
            </a:r>
            <a:endParaRPr lang="fr-FR" sz="1600" b="0" strike="noStrike" spc="-1">
              <a:solidFill>
                <a:srgbClr val="000000"/>
              </a:solidFill>
              <a:latin typeface="Arial"/>
            </a:endParaRPr>
          </a:p>
          <a:p>
            <a:pPr marL="627120" lvl="1" indent="-169200" defTabSz="914400">
              <a:lnSpc>
                <a:spcPct val="100000"/>
              </a:lnSpc>
              <a:spcBef>
                <a:spcPts val="300"/>
              </a:spcBef>
              <a:buClr>
                <a:srgbClr val="EE7444"/>
              </a:buClr>
              <a:buFont typeface="Arial Italic"/>
              <a:buChar char="■"/>
            </a:pPr>
            <a:r>
              <a:rPr lang="fr-FR" sz="1400" b="1" strike="noStrike" spc="-1">
                <a:solidFill>
                  <a:srgbClr val="000000"/>
                </a:solidFill>
                <a:latin typeface="Arial"/>
                <a:ea typeface="Arial"/>
              </a:rPr>
              <a:t>STMG</a:t>
            </a:r>
            <a:r>
              <a:rPr lang="fr-FR" sz="1400" b="0" strike="noStrike" spc="-1">
                <a:solidFill>
                  <a:srgbClr val="000000"/>
                </a:solidFill>
                <a:latin typeface="Arial"/>
                <a:ea typeface="Arial"/>
              </a:rPr>
              <a:t> : Sciences et technologies du management et de la gestion</a:t>
            </a:r>
            <a:endParaRPr lang="fr-FR" sz="1400" b="0" strike="noStrike" spc="-1">
              <a:solidFill>
                <a:srgbClr val="000000"/>
              </a:solidFill>
              <a:latin typeface="Arial"/>
            </a:endParaRPr>
          </a:p>
          <a:p>
            <a:pPr marL="627120" lvl="1" indent="-169200" defTabSz="914400">
              <a:lnSpc>
                <a:spcPct val="100000"/>
              </a:lnSpc>
              <a:spcBef>
                <a:spcPts val="300"/>
              </a:spcBef>
              <a:buClr>
                <a:srgbClr val="EE7444"/>
              </a:buClr>
              <a:buFont typeface="Arial Italic"/>
              <a:buChar char="■"/>
            </a:pPr>
            <a:r>
              <a:rPr lang="fr-FR" sz="1400" b="1" strike="noStrike" spc="-1">
                <a:solidFill>
                  <a:srgbClr val="000000"/>
                </a:solidFill>
                <a:latin typeface="Arial"/>
                <a:ea typeface="Arial"/>
              </a:rPr>
              <a:t>STL</a:t>
            </a:r>
            <a:r>
              <a:rPr lang="fr-FR" sz="1400" b="0" strike="noStrike" spc="-1">
                <a:solidFill>
                  <a:srgbClr val="000000"/>
                </a:solidFill>
                <a:latin typeface="Arial"/>
                <a:ea typeface="Arial"/>
              </a:rPr>
              <a:t> : Sciences et technologies de laboratoire</a:t>
            </a:r>
            <a:endParaRPr lang="fr-FR" sz="1400" b="0" strike="noStrike" spc="-1">
              <a:solidFill>
                <a:srgbClr val="000000"/>
              </a:solidFill>
              <a:latin typeface="Arial"/>
            </a:endParaRPr>
          </a:p>
          <a:p>
            <a:pPr marL="627120" lvl="1" indent="-169200" defTabSz="914400">
              <a:lnSpc>
                <a:spcPct val="100000"/>
              </a:lnSpc>
              <a:spcBef>
                <a:spcPts val="300"/>
              </a:spcBef>
              <a:buClr>
                <a:srgbClr val="EE7444"/>
              </a:buClr>
              <a:buFont typeface="Arial Italic"/>
              <a:buChar char="■"/>
            </a:pPr>
            <a:r>
              <a:rPr lang="fr-FR" sz="1400" b="1" strike="noStrike" spc="-1">
                <a:solidFill>
                  <a:srgbClr val="000000"/>
                </a:solidFill>
                <a:latin typeface="Arial"/>
                <a:ea typeface="Arial"/>
              </a:rPr>
              <a:t>STD2A</a:t>
            </a:r>
            <a:r>
              <a:rPr lang="fr-FR" sz="1400" b="0" strike="noStrike" spc="-1">
                <a:solidFill>
                  <a:srgbClr val="000000"/>
                </a:solidFill>
                <a:latin typeface="Arial"/>
                <a:ea typeface="Arial"/>
              </a:rPr>
              <a:t> : Sciences et technologies du design et des arts appliqués</a:t>
            </a:r>
            <a:endParaRPr lang="fr-FR" sz="1400" b="0" strike="noStrike" spc="-1">
              <a:solidFill>
                <a:srgbClr val="000000"/>
              </a:solidFill>
              <a:latin typeface="Arial"/>
            </a:endParaRPr>
          </a:p>
          <a:p>
            <a:pPr marL="627120" lvl="1" indent="-169200" defTabSz="914400">
              <a:lnSpc>
                <a:spcPct val="100000"/>
              </a:lnSpc>
              <a:spcBef>
                <a:spcPts val="300"/>
              </a:spcBef>
              <a:buClr>
                <a:srgbClr val="EE7444"/>
              </a:buClr>
              <a:buFont typeface="Arial Italic"/>
              <a:buChar char="■"/>
            </a:pPr>
            <a:r>
              <a:rPr lang="fr-FR" sz="1400" b="1" strike="noStrike" spc="-1">
                <a:solidFill>
                  <a:srgbClr val="000000"/>
                </a:solidFill>
                <a:latin typeface="Arial"/>
                <a:ea typeface="DejaVu Sans"/>
              </a:rPr>
              <a:t>ST2S</a:t>
            </a:r>
            <a:r>
              <a:rPr lang="fr-FR" sz="1400" b="0" strike="noStrike" spc="-1">
                <a:solidFill>
                  <a:srgbClr val="000000"/>
                </a:solidFill>
                <a:latin typeface="Arial"/>
                <a:ea typeface="DejaVu Sans"/>
              </a:rPr>
              <a:t> :  Sciences et technologies de la santé et du social</a:t>
            </a:r>
            <a:endParaRPr lang="fr-FR" sz="1400" b="0" strike="noStrike" spc="-1">
              <a:solidFill>
                <a:srgbClr val="000000"/>
              </a:solidFill>
              <a:latin typeface="Arial"/>
            </a:endParaRPr>
          </a:p>
          <a:p>
            <a:pPr marL="627120" lvl="1" indent="-169200" defTabSz="914400">
              <a:lnSpc>
                <a:spcPct val="100000"/>
              </a:lnSpc>
              <a:spcBef>
                <a:spcPts val="300"/>
              </a:spcBef>
              <a:buClr>
                <a:srgbClr val="EE7444"/>
              </a:buClr>
              <a:buFont typeface="Arial Italic"/>
              <a:buChar char="■"/>
            </a:pPr>
            <a:r>
              <a:rPr lang="fr-FR" sz="1400" b="1" strike="noStrike" spc="-1">
                <a:solidFill>
                  <a:srgbClr val="000000"/>
                </a:solidFill>
                <a:latin typeface="Arial"/>
                <a:ea typeface="Arial"/>
              </a:rPr>
              <a:t>STI2D</a:t>
            </a:r>
            <a:r>
              <a:rPr lang="fr-FR" sz="1400" b="0" strike="noStrike" spc="-1">
                <a:solidFill>
                  <a:srgbClr val="000000"/>
                </a:solidFill>
                <a:latin typeface="Arial"/>
                <a:ea typeface="Arial"/>
              </a:rPr>
              <a:t> : Sciences et technologies de l’industrie et du développement durable</a:t>
            </a:r>
            <a:endParaRPr lang="fr-FR" sz="1400" b="0" strike="noStrike" spc="-1">
              <a:solidFill>
                <a:srgbClr val="000000"/>
              </a:solidFill>
              <a:latin typeface="Arial"/>
            </a:endParaRPr>
          </a:p>
          <a:p>
            <a:pPr marL="627120" lvl="1" indent="-169200" defTabSz="914400">
              <a:lnSpc>
                <a:spcPct val="100000"/>
              </a:lnSpc>
              <a:spcBef>
                <a:spcPts val="300"/>
              </a:spcBef>
              <a:buClr>
                <a:srgbClr val="EE7444"/>
              </a:buClr>
              <a:buFont typeface="Arial Italic"/>
              <a:buChar char="■"/>
            </a:pPr>
            <a:r>
              <a:rPr lang="fr-FR" sz="1400" b="1" strike="noStrike" spc="-1">
                <a:solidFill>
                  <a:srgbClr val="000000"/>
                </a:solidFill>
                <a:latin typeface="Arial"/>
                <a:ea typeface="Calibri"/>
              </a:rPr>
              <a:t>S2TMD</a:t>
            </a:r>
            <a:r>
              <a:rPr lang="fr-FR" sz="1400" b="0" strike="noStrike" spc="-1">
                <a:solidFill>
                  <a:srgbClr val="000000"/>
                </a:solidFill>
                <a:latin typeface="Arial"/>
                <a:ea typeface="Calibri"/>
              </a:rPr>
              <a:t> : Sciences et techniques du théâtre, de la musique et de la danse</a:t>
            </a:r>
            <a:endParaRPr lang="fr-FR" sz="1400" b="0" strike="noStrike" spc="-1">
              <a:solidFill>
                <a:srgbClr val="000000"/>
              </a:solidFill>
              <a:latin typeface="Arial"/>
            </a:endParaRPr>
          </a:p>
          <a:p>
            <a:pPr marL="627120" lvl="1" indent="-169200" defTabSz="914400">
              <a:lnSpc>
                <a:spcPct val="100000"/>
              </a:lnSpc>
              <a:spcBef>
                <a:spcPts val="300"/>
              </a:spcBef>
              <a:buClr>
                <a:srgbClr val="EE7444"/>
              </a:buClr>
              <a:buFont typeface="Arial Italic"/>
              <a:buChar char="■"/>
            </a:pPr>
            <a:r>
              <a:rPr lang="fr-FR" sz="1400" b="1" strike="noStrike" spc="-1">
                <a:solidFill>
                  <a:srgbClr val="000000"/>
                </a:solidFill>
                <a:latin typeface="Arial"/>
                <a:ea typeface="Calibri"/>
              </a:rPr>
              <a:t>STHR</a:t>
            </a:r>
            <a:r>
              <a:rPr lang="fr-FR" sz="1400" b="0" strike="noStrike" spc="-1">
                <a:solidFill>
                  <a:srgbClr val="000000"/>
                </a:solidFill>
                <a:latin typeface="Arial"/>
                <a:ea typeface="Calibri"/>
              </a:rPr>
              <a:t> : Sciences et technologies de l’hôtellerie et de la restauration (</a:t>
            </a:r>
            <a:r>
              <a:rPr lang="fr-FR" sz="1400" b="0" strike="noStrike" spc="-1">
                <a:solidFill>
                  <a:srgbClr val="000000"/>
                </a:solidFill>
                <a:latin typeface="Arial"/>
                <a:ea typeface="Roboto"/>
              </a:rPr>
              <a:t>La série STHR s’intègre dès la Seconde)</a:t>
            </a:r>
            <a:endParaRPr lang="fr-FR" sz="1400" b="0" strike="noStrike" spc="-1">
              <a:solidFill>
                <a:srgbClr val="000000"/>
              </a:solidFill>
              <a:latin typeface="Arial"/>
            </a:endParaRPr>
          </a:p>
          <a:p>
            <a:pPr marL="627120" lvl="1" indent="-169200" defTabSz="914400">
              <a:lnSpc>
                <a:spcPct val="100000"/>
              </a:lnSpc>
              <a:spcBef>
                <a:spcPts val="300"/>
              </a:spcBef>
              <a:buClr>
                <a:srgbClr val="EE7444"/>
              </a:buClr>
              <a:buFont typeface="Arial Italic"/>
              <a:buChar char="■"/>
            </a:pPr>
            <a:r>
              <a:rPr lang="fr-FR" sz="1400" b="1" strike="noStrike" spc="-1">
                <a:solidFill>
                  <a:srgbClr val="000000"/>
                </a:solidFill>
                <a:latin typeface="Arial"/>
                <a:ea typeface="Arial"/>
              </a:rPr>
              <a:t>STAV</a:t>
            </a:r>
            <a:r>
              <a:rPr lang="fr-FR" sz="1400" b="0" strike="noStrike" spc="-1">
                <a:solidFill>
                  <a:srgbClr val="000000"/>
                </a:solidFill>
                <a:latin typeface="Arial"/>
                <a:ea typeface="Arial"/>
              </a:rPr>
              <a:t> : Sciences et technologies de l’agronomie et du vivant </a:t>
            </a:r>
            <a:r>
              <a:rPr lang="fr-FR" sz="1400" b="0" strike="noStrike" spc="-1">
                <a:solidFill>
                  <a:srgbClr val="000000"/>
                </a:solidFill>
                <a:latin typeface="Arial"/>
                <a:ea typeface="Calibri"/>
              </a:rPr>
              <a:t>(dans les lycées agricoles uniquement) </a:t>
            </a:r>
            <a:endParaRPr lang="fr-FR" sz="1400" b="0" strike="noStrike" spc="-1">
              <a:solidFill>
                <a:srgbClr val="000000"/>
              </a:solidFill>
              <a:latin typeface="Arial"/>
            </a:endParaRPr>
          </a:p>
          <a:p>
            <a:pPr marL="177840" indent="-177120" defTabSz="914400">
              <a:lnSpc>
                <a:spcPct val="100000"/>
              </a:lnSpc>
              <a:spcBef>
                <a:spcPts val="320"/>
              </a:spcBef>
              <a:buClr>
                <a:srgbClr val="000000"/>
              </a:buClr>
              <a:buFont typeface="Arial"/>
              <a:buChar char="■"/>
            </a:pPr>
            <a:r>
              <a:rPr lang="fr-FR" sz="1600" b="1" strike="noStrike" spc="-1">
                <a:solidFill>
                  <a:srgbClr val="000000"/>
                </a:solidFill>
                <a:latin typeface="Arial"/>
                <a:ea typeface="Arial"/>
              </a:rPr>
              <a:t>2 enseignements optionnels au plus à choisir parmi :</a:t>
            </a:r>
            <a:endParaRPr lang="fr-FR" sz="1600" b="0" strike="noStrike" spc="-1">
              <a:solidFill>
                <a:srgbClr val="000000"/>
              </a:solidFill>
              <a:latin typeface="Arial"/>
            </a:endParaRPr>
          </a:p>
          <a:p>
            <a:pPr marL="627120" lvl="1" indent="-169200" defTabSz="914400">
              <a:lnSpc>
                <a:spcPct val="100000"/>
              </a:lnSpc>
              <a:spcBef>
                <a:spcPts val="300"/>
              </a:spcBef>
              <a:buClr>
                <a:srgbClr val="EE7444"/>
              </a:buClr>
              <a:buFont typeface="Arial Italic"/>
              <a:buChar char="■"/>
            </a:pPr>
            <a:r>
              <a:rPr lang="fr-FR" sz="1500" b="0" strike="noStrike" spc="-1">
                <a:solidFill>
                  <a:srgbClr val="000000"/>
                </a:solidFill>
                <a:latin typeface="Arial"/>
                <a:ea typeface="Arial"/>
              </a:rPr>
              <a:t>Arts</a:t>
            </a:r>
            <a:endParaRPr lang="fr-FR" sz="1500" b="0" strike="noStrike" spc="-1">
              <a:solidFill>
                <a:srgbClr val="000000"/>
              </a:solidFill>
              <a:latin typeface="Arial"/>
            </a:endParaRPr>
          </a:p>
          <a:p>
            <a:pPr marL="627120" lvl="1" indent="-169200" defTabSz="914400">
              <a:lnSpc>
                <a:spcPct val="100000"/>
              </a:lnSpc>
              <a:spcBef>
                <a:spcPts val="300"/>
              </a:spcBef>
              <a:buClr>
                <a:srgbClr val="EE7444"/>
              </a:buClr>
              <a:buFont typeface="Arial Italic"/>
              <a:buChar char="■"/>
            </a:pPr>
            <a:r>
              <a:rPr lang="fr-FR" sz="1500" b="0" strike="noStrike" spc="-1">
                <a:solidFill>
                  <a:srgbClr val="000000"/>
                </a:solidFill>
                <a:latin typeface="Arial"/>
                <a:ea typeface="Arial"/>
              </a:rPr>
              <a:t>Éducation physique et sportive</a:t>
            </a:r>
            <a:endParaRPr lang="fr-FR" sz="1500" b="0" strike="noStrike" spc="-1">
              <a:solidFill>
                <a:srgbClr val="000000"/>
              </a:solidFill>
              <a:latin typeface="Arial"/>
            </a:endParaRPr>
          </a:p>
          <a:p>
            <a:pPr marL="457200" defTabSz="914400">
              <a:lnSpc>
                <a:spcPct val="100000"/>
              </a:lnSpc>
              <a:spcBef>
                <a:spcPts val="320"/>
              </a:spcBef>
            </a:pPr>
            <a:endParaRPr lang="fr-FR" sz="1500" b="0" strike="noStrike" spc="-1">
              <a:solidFill>
                <a:srgbClr val="000000"/>
              </a:solidFill>
              <a:latin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1" name="CustomShape 1"/>
          <p:cNvSpPr/>
          <p:nvPr/>
        </p:nvSpPr>
        <p:spPr>
          <a:xfrm>
            <a:off x="804960" y="182520"/>
            <a:ext cx="7880400" cy="128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fr-FR" sz="1800" b="0" strike="noStrike" spc="-1">
              <a:solidFill>
                <a:srgbClr val="000000"/>
              </a:solidFill>
              <a:latin typeface="Arial"/>
              <a:ea typeface="DejaVu Sans"/>
            </a:endParaRPr>
          </a:p>
        </p:txBody>
      </p:sp>
      <p:sp>
        <p:nvSpPr>
          <p:cNvPr id="772" name="CustomShape 2"/>
          <p:cNvSpPr/>
          <p:nvPr/>
        </p:nvSpPr>
        <p:spPr>
          <a:xfrm>
            <a:off x="804960" y="1469520"/>
            <a:ext cx="7880400" cy="4395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fr-FR" sz="1800" b="0" strike="noStrike" spc="-1">
              <a:solidFill>
                <a:srgbClr val="000000"/>
              </a:solidFill>
              <a:latin typeface="Arial"/>
              <a:ea typeface="DejaVu Sans"/>
            </a:endParaRPr>
          </a:p>
        </p:txBody>
      </p:sp>
      <p:sp>
        <p:nvSpPr>
          <p:cNvPr id="773" name="CustomShape 3"/>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4F3ECC45-923B-4307-81C9-3B16D08F72FD}" type="slidenum">
              <a:rPr lang="fr-FR" sz="1000" b="1" strike="noStrike" spc="-1">
                <a:solidFill>
                  <a:srgbClr val="000000"/>
                </a:solidFill>
                <a:latin typeface="Calibri"/>
                <a:ea typeface="DejaVu Sans"/>
              </a:rPr>
              <a:t>18</a:t>
            </a:fld>
            <a:endParaRPr lang="fr-FR" sz="1000" b="0" strike="noStrike" spc="-1">
              <a:solidFill>
                <a:srgbClr val="000000"/>
              </a:solidFill>
              <a:latin typeface="Arial"/>
            </a:endParaRPr>
          </a:p>
        </p:txBody>
      </p:sp>
      <p:sp>
        <p:nvSpPr>
          <p:cNvPr id="774" name="CustomShape 4"/>
          <p:cNvSpPr/>
          <p:nvPr/>
        </p:nvSpPr>
        <p:spPr>
          <a:xfrm>
            <a:off x="4602240" y="3600000"/>
            <a:ext cx="4062600" cy="968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400" b="1" strike="noStrike" spc="-1">
                <a:solidFill>
                  <a:srgbClr val="000000"/>
                </a:solidFill>
                <a:latin typeface="Arial Black"/>
                <a:ea typeface="DejaVu Sans"/>
              </a:rPr>
              <a:t>LA COMPOSITION DE LA NOTE DU BAC</a:t>
            </a:r>
            <a:endParaRPr lang="fr-FR" sz="2400" b="0" strike="noStrike" spc="-1">
              <a:solidFill>
                <a:srgbClr val="000000"/>
              </a:solidFill>
              <a:latin typeface="Arial"/>
            </a:endParaRPr>
          </a:p>
        </p:txBody>
      </p:sp>
      <p:pic>
        <p:nvPicPr>
          <p:cNvPr id="775" name="Image 1"/>
          <p:cNvPicPr/>
          <p:nvPr/>
        </p:nvPicPr>
        <p:blipFill>
          <a:blip r:embed="rId2"/>
          <a:stretch/>
        </p:blipFill>
        <p:spPr>
          <a:xfrm>
            <a:off x="8215200" y="0"/>
            <a:ext cx="928080" cy="1151640"/>
          </a:xfrm>
          <a:prstGeom prst="rect">
            <a:avLst/>
          </a:prstGeom>
          <a:ln w="0">
            <a:noFill/>
          </a:ln>
        </p:spPr>
      </p:pic>
      <p:sp>
        <p:nvSpPr>
          <p:cNvPr id="776" name="CustomShape 20"/>
          <p:cNvSpPr/>
          <p:nvPr/>
        </p:nvSpPr>
        <p:spPr>
          <a:xfrm>
            <a:off x="900000" y="959400"/>
            <a:ext cx="7200000" cy="128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400" b="1" strike="noStrike" spc="-1" dirty="0">
                <a:solidFill>
                  <a:srgbClr val="000000"/>
                </a:solidFill>
                <a:latin typeface="Arial Black"/>
                <a:ea typeface="DejaVu Sans"/>
              </a:rPr>
              <a:t>UN CHOIX RAISONNÉ ET STRATÉGIQUE : SELON SES GOÛTS, SES MOTIVATIONS ET SES CAPACITÉS</a:t>
            </a:r>
            <a:endParaRPr lang="fr-FR" sz="2400" b="0" strike="noStrike" spc="-1" dirty="0">
              <a:solidFill>
                <a:srgbClr val="000000"/>
              </a:solidFill>
              <a:latin typeface="Arial"/>
            </a:endParaRPr>
          </a:p>
          <a:p>
            <a:pPr defTabSz="914400">
              <a:lnSpc>
                <a:spcPct val="100000"/>
              </a:lnSpc>
            </a:pPr>
            <a:endParaRPr lang="fr-FR" sz="2400" b="0" strike="noStrike" spc="-1" dirty="0">
              <a:solidFill>
                <a:srgbClr val="000000"/>
              </a:solidFill>
              <a:latin typeface="Arial"/>
            </a:endParaRPr>
          </a:p>
          <a:p>
            <a:pPr defTabSz="914400">
              <a:lnSpc>
                <a:spcPct val="100000"/>
              </a:lnSpc>
            </a:pPr>
            <a:r>
              <a:rPr lang="fr-FR" sz="2400" b="1" strike="noStrike" spc="-1" dirty="0">
                <a:solidFill>
                  <a:srgbClr val="000000"/>
                </a:solidFill>
                <a:latin typeface="Arial Black"/>
                <a:ea typeface="DejaVu Sans"/>
              </a:rPr>
              <a:t>POUR...</a:t>
            </a:r>
            <a:endParaRPr lang="fr-FR" sz="2400" b="0" strike="noStrike" spc="-1" dirty="0">
              <a:solidFill>
                <a:srgbClr val="000000"/>
              </a:solidFill>
              <a:latin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7" name="CustomShape 1"/>
          <p:cNvSpPr/>
          <p:nvPr/>
        </p:nvSpPr>
        <p:spPr>
          <a:xfrm>
            <a:off x="1355040" y="188640"/>
            <a:ext cx="6527520" cy="502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500" b="1" strike="noStrike" cap="all" spc="-1">
                <a:solidFill>
                  <a:srgbClr val="000000"/>
                </a:solidFill>
                <a:latin typeface="Arial Black"/>
                <a:ea typeface="Arial Black"/>
              </a:rPr>
              <a:t>COMPOSITION DE LA NOTE du bac</a:t>
            </a:r>
            <a:endParaRPr lang="fr-FR" sz="2500" b="0" strike="noStrike" spc="-1">
              <a:solidFill>
                <a:srgbClr val="000000"/>
              </a:solidFill>
              <a:latin typeface="Arial"/>
            </a:endParaRPr>
          </a:p>
        </p:txBody>
      </p:sp>
      <p:sp>
        <p:nvSpPr>
          <p:cNvPr id="778" name="CustomShape 2"/>
          <p:cNvSpPr/>
          <p:nvPr/>
        </p:nvSpPr>
        <p:spPr>
          <a:xfrm>
            <a:off x="8150400" y="6391440"/>
            <a:ext cx="448920" cy="363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BB8D4E24-A29B-4D65-B605-D37FE7C924D0}" type="slidenum">
              <a:rPr lang="fr-FR" sz="900" b="1" strike="noStrike" spc="-1">
                <a:solidFill>
                  <a:srgbClr val="404040"/>
                </a:solidFill>
                <a:latin typeface="Arial"/>
                <a:ea typeface="DejaVu Sans"/>
              </a:rPr>
              <a:t>19</a:t>
            </a:fld>
            <a:endParaRPr lang="fr-FR" sz="900" b="0" strike="noStrike" spc="-1">
              <a:solidFill>
                <a:srgbClr val="000000"/>
              </a:solidFill>
              <a:latin typeface="Arial"/>
            </a:endParaRPr>
          </a:p>
        </p:txBody>
      </p:sp>
      <p:pic>
        <p:nvPicPr>
          <p:cNvPr id="779" name="Image 1"/>
          <p:cNvPicPr/>
          <p:nvPr/>
        </p:nvPicPr>
        <p:blipFill>
          <a:blip r:embed="rId2"/>
          <a:stretch/>
        </p:blipFill>
        <p:spPr>
          <a:xfrm>
            <a:off x="8215200" y="0"/>
            <a:ext cx="927720" cy="1151280"/>
          </a:xfrm>
          <a:prstGeom prst="rect">
            <a:avLst/>
          </a:prstGeom>
          <a:ln w="0">
            <a:noFill/>
          </a:ln>
        </p:spPr>
      </p:pic>
      <p:pic>
        <p:nvPicPr>
          <p:cNvPr id="780" name="Image 2"/>
          <p:cNvPicPr/>
          <p:nvPr/>
        </p:nvPicPr>
        <p:blipFill>
          <a:blip r:embed="rId3"/>
          <a:srcRect t="39977"/>
          <a:stretch/>
        </p:blipFill>
        <p:spPr>
          <a:xfrm>
            <a:off x="271800" y="882000"/>
            <a:ext cx="2476440" cy="907560"/>
          </a:xfrm>
          <a:prstGeom prst="rect">
            <a:avLst/>
          </a:prstGeom>
          <a:ln w="0">
            <a:noFill/>
          </a:ln>
        </p:spPr>
      </p:pic>
      <p:pic>
        <p:nvPicPr>
          <p:cNvPr id="781" name="Image 4"/>
          <p:cNvPicPr/>
          <p:nvPr/>
        </p:nvPicPr>
        <p:blipFill>
          <a:blip r:embed="rId4"/>
          <a:stretch/>
        </p:blipFill>
        <p:spPr>
          <a:xfrm>
            <a:off x="271800" y="1789920"/>
            <a:ext cx="2476440" cy="1407600"/>
          </a:xfrm>
          <a:prstGeom prst="rect">
            <a:avLst/>
          </a:prstGeom>
          <a:ln w="0">
            <a:noFill/>
          </a:ln>
        </p:spPr>
      </p:pic>
      <p:sp>
        <p:nvSpPr>
          <p:cNvPr id="782" name="ZoneTexte 2"/>
          <p:cNvSpPr/>
          <p:nvPr/>
        </p:nvSpPr>
        <p:spPr>
          <a:xfrm>
            <a:off x="322560" y="5556960"/>
            <a:ext cx="206424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900" b="0" u="sng" strike="noStrike" spc="-1">
                <a:solidFill>
                  <a:schemeClr val="dk1"/>
                </a:solidFill>
                <a:uFillTx/>
                <a:latin typeface="Arial"/>
                <a:ea typeface="DejaVu Sans"/>
                <a:hlinkClick r:id="rId5"/>
              </a:rPr>
              <a:t>https://www.education.gouv.fr/reussir-au-lycee/comment-calculer-votre-note-au-baccalaureat-325511</a:t>
            </a:r>
            <a:r>
              <a:rPr lang="fr-FR" sz="900" b="0" strike="noStrike" spc="-1">
                <a:solidFill>
                  <a:schemeClr val="dk1"/>
                </a:solidFill>
                <a:latin typeface="Arial"/>
                <a:ea typeface="DejaVu Sans"/>
              </a:rPr>
              <a:t> </a:t>
            </a:r>
            <a:endParaRPr lang="fr-FR" sz="900" b="0" strike="noStrike" spc="-1">
              <a:solidFill>
                <a:srgbClr val="000000"/>
              </a:solidFill>
              <a:latin typeface="Arial"/>
            </a:endParaRPr>
          </a:p>
        </p:txBody>
      </p:sp>
      <p:pic>
        <p:nvPicPr>
          <p:cNvPr id="783" name="Image 4" descr="Une image contenant texte, capture d’écran, cercle, diagramme&#10;&#10;Le contenu généré par l’IA peut être incorrect."/>
          <p:cNvPicPr/>
          <p:nvPr/>
        </p:nvPicPr>
        <p:blipFill>
          <a:blip r:embed="rId6"/>
          <a:stretch/>
        </p:blipFill>
        <p:spPr>
          <a:xfrm>
            <a:off x="2705760" y="882000"/>
            <a:ext cx="5509080" cy="5509080"/>
          </a:xfrm>
          <a:prstGeom prst="rect">
            <a:avLst/>
          </a:prstGeom>
          <a:ln w="0">
            <a:noFill/>
          </a:ln>
        </p:spPr>
      </p:pic>
      <p:sp>
        <p:nvSpPr>
          <p:cNvPr id="784" name="Ellipse 5"/>
          <p:cNvSpPr/>
          <p:nvPr/>
        </p:nvSpPr>
        <p:spPr>
          <a:xfrm>
            <a:off x="5358600" y="1573200"/>
            <a:ext cx="2123280" cy="102204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chemeClr val="lt1"/>
              </a:solidFill>
              <a:latin typeface="Arial"/>
              <a:ea typeface="DejaVu Sans"/>
            </a:endParaRPr>
          </a:p>
        </p:txBody>
      </p:sp>
      <p:sp>
        <p:nvSpPr>
          <p:cNvPr id="785" name="Ellipse 6"/>
          <p:cNvSpPr/>
          <p:nvPr/>
        </p:nvSpPr>
        <p:spPr>
          <a:xfrm>
            <a:off x="4837320" y="4670280"/>
            <a:ext cx="869760" cy="61416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chemeClr val="lt1"/>
              </a:solidFill>
              <a:latin typeface="Arial"/>
              <a:ea typeface="DejaVu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CustomShape 1"/>
          <p:cNvSpPr/>
          <p:nvPr/>
        </p:nvSpPr>
        <p:spPr>
          <a:xfrm>
            <a:off x="804960" y="182520"/>
            <a:ext cx="7880400" cy="128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fr-FR" sz="1800" b="0" strike="noStrike" spc="-1">
              <a:solidFill>
                <a:srgbClr val="000000"/>
              </a:solidFill>
              <a:latin typeface="Arial"/>
              <a:ea typeface="DejaVu Sans"/>
            </a:endParaRPr>
          </a:p>
        </p:txBody>
      </p:sp>
      <p:sp>
        <p:nvSpPr>
          <p:cNvPr id="692" name="CustomShape 2"/>
          <p:cNvSpPr/>
          <p:nvPr/>
        </p:nvSpPr>
        <p:spPr>
          <a:xfrm>
            <a:off x="804960" y="1469520"/>
            <a:ext cx="7880400" cy="4395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fr-FR" sz="1800" b="0" strike="noStrike" spc="-1">
              <a:solidFill>
                <a:srgbClr val="000000"/>
              </a:solidFill>
              <a:latin typeface="Arial"/>
              <a:ea typeface="DejaVu Sans"/>
            </a:endParaRPr>
          </a:p>
        </p:txBody>
      </p:sp>
      <p:sp>
        <p:nvSpPr>
          <p:cNvPr id="693" name="CustomShape 3"/>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56C47BB6-F49F-4044-BFD5-B06D57920FD3}" type="slidenum">
              <a:rPr lang="fr-FR" sz="1000" b="1" strike="noStrike" spc="-1">
                <a:solidFill>
                  <a:srgbClr val="000000"/>
                </a:solidFill>
                <a:latin typeface="Calibri"/>
                <a:ea typeface="DejaVu Sans"/>
              </a:rPr>
              <a:t>2</a:t>
            </a:fld>
            <a:endParaRPr lang="fr-FR" sz="1000" b="0" strike="noStrike" spc="-1">
              <a:solidFill>
                <a:srgbClr val="000000"/>
              </a:solidFill>
              <a:latin typeface="Arial"/>
            </a:endParaRPr>
          </a:p>
        </p:txBody>
      </p:sp>
      <p:sp>
        <p:nvSpPr>
          <p:cNvPr id="694" name="CustomShape 4"/>
          <p:cNvSpPr/>
          <p:nvPr/>
        </p:nvSpPr>
        <p:spPr>
          <a:xfrm>
            <a:off x="4745520" y="2775240"/>
            <a:ext cx="4062600" cy="892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400" b="1" strike="noStrike" spc="-1">
                <a:solidFill>
                  <a:srgbClr val="000000"/>
                </a:solidFill>
                <a:latin typeface="Arial Black"/>
                <a:ea typeface="DejaVu Sans"/>
              </a:rPr>
              <a:t>S’ORIENTER APRÈS LA SECONDE</a:t>
            </a:r>
            <a:endParaRPr lang="fr-FR" sz="2400" b="0" strike="noStrike" spc="-1">
              <a:solidFill>
                <a:srgbClr val="000000"/>
              </a:solidFill>
              <a:latin typeface="Arial"/>
            </a:endParaRPr>
          </a:p>
        </p:txBody>
      </p:sp>
      <p:pic>
        <p:nvPicPr>
          <p:cNvPr id="695" name="Image 1"/>
          <p:cNvPicPr/>
          <p:nvPr/>
        </p:nvPicPr>
        <p:blipFill>
          <a:blip r:embed="rId2"/>
          <a:stretch/>
        </p:blipFill>
        <p:spPr>
          <a:xfrm>
            <a:off x="8215200" y="0"/>
            <a:ext cx="928080" cy="1151640"/>
          </a:xfrm>
          <a:prstGeom prst="rect">
            <a:avLst/>
          </a:prstGeom>
          <a:ln w="0">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CustomShape 1"/>
          <p:cNvSpPr/>
          <p:nvPr/>
        </p:nvSpPr>
        <p:spPr>
          <a:xfrm>
            <a:off x="352080" y="315360"/>
            <a:ext cx="7878960" cy="519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500" b="1" strike="noStrike" cap="all" spc="-1">
                <a:solidFill>
                  <a:srgbClr val="000000"/>
                </a:solidFill>
                <a:latin typeface="Arial Black"/>
                <a:ea typeface="Arial Black"/>
              </a:rPr>
              <a:t>Le contrôle continu</a:t>
            </a:r>
            <a:endParaRPr lang="fr-FR" sz="2500" b="0" strike="noStrike" spc="-1">
              <a:solidFill>
                <a:srgbClr val="000000"/>
              </a:solidFill>
              <a:latin typeface="Arial"/>
            </a:endParaRPr>
          </a:p>
        </p:txBody>
      </p:sp>
      <p:sp>
        <p:nvSpPr>
          <p:cNvPr id="787" name="CustomShape 2"/>
          <p:cNvSpPr/>
          <p:nvPr/>
        </p:nvSpPr>
        <p:spPr>
          <a:xfrm>
            <a:off x="337320" y="1172520"/>
            <a:ext cx="8468280" cy="4511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177840" indent="-177120" defTabSz="914400">
              <a:lnSpc>
                <a:spcPct val="100000"/>
              </a:lnSpc>
              <a:spcBef>
                <a:spcPts val="400"/>
              </a:spcBef>
              <a:buClr>
                <a:srgbClr val="00B0F0"/>
              </a:buClr>
              <a:buFont typeface="Arial"/>
              <a:buChar char="■"/>
            </a:pPr>
            <a:r>
              <a:rPr lang="fr-FR" sz="2000" b="1" strike="noStrike" spc="-1">
                <a:solidFill>
                  <a:srgbClr val="00B0F0"/>
                </a:solidFill>
                <a:latin typeface="Arial"/>
                <a:ea typeface="Arial"/>
              </a:rPr>
              <a:t>Le baccalauréat comprend </a:t>
            </a:r>
            <a:r>
              <a:rPr lang="fr-FR" sz="2000" b="1" strike="noStrike" spc="-1">
                <a:solidFill>
                  <a:srgbClr val="F79646"/>
                </a:solidFill>
                <a:latin typeface="Arial"/>
                <a:ea typeface="Arial"/>
              </a:rPr>
              <a:t>une part de contrôle continu </a:t>
            </a:r>
            <a:r>
              <a:rPr lang="fr-FR" sz="2000" b="1" strike="noStrike" spc="-1">
                <a:solidFill>
                  <a:srgbClr val="00B0F0"/>
                </a:solidFill>
                <a:latin typeface="Arial"/>
                <a:ea typeface="Arial"/>
              </a:rPr>
              <a:t>pour valoriser </a:t>
            </a:r>
            <a:r>
              <a:rPr lang="fr-FR" sz="2000" b="1" strike="noStrike" spc="-1">
                <a:solidFill>
                  <a:schemeClr val="accent6"/>
                </a:solidFill>
                <a:latin typeface="Arial"/>
                <a:ea typeface="Arial"/>
              </a:rPr>
              <a:t>un travail régulier</a:t>
            </a:r>
            <a:r>
              <a:rPr lang="fr-FR" sz="2000" b="1" strike="noStrike" spc="-1">
                <a:solidFill>
                  <a:srgbClr val="00B0F0"/>
                </a:solidFill>
                <a:latin typeface="Arial"/>
                <a:ea typeface="Arial"/>
              </a:rPr>
              <a:t> tout au long de l’année de </a:t>
            </a:r>
            <a:r>
              <a:rPr lang="fr-FR" sz="2000" b="1" strike="noStrike" spc="-1">
                <a:solidFill>
                  <a:schemeClr val="accent6"/>
                </a:solidFill>
                <a:latin typeface="Arial"/>
                <a:ea typeface="Arial"/>
              </a:rPr>
              <a:t>première</a:t>
            </a:r>
            <a:r>
              <a:rPr lang="fr-FR" sz="2000" b="1" strike="noStrike" spc="-1">
                <a:solidFill>
                  <a:srgbClr val="00B0F0"/>
                </a:solidFill>
                <a:latin typeface="Arial"/>
                <a:ea typeface="Arial"/>
              </a:rPr>
              <a:t> </a:t>
            </a:r>
            <a:r>
              <a:rPr lang="fr-FR" sz="2000" b="1" strike="noStrike" spc="-1">
                <a:solidFill>
                  <a:schemeClr val="accent6"/>
                </a:solidFill>
                <a:latin typeface="Arial"/>
                <a:ea typeface="Arial"/>
              </a:rPr>
              <a:t>et</a:t>
            </a:r>
            <a:r>
              <a:rPr lang="fr-FR" sz="2000" b="1" strike="noStrike" spc="-1">
                <a:solidFill>
                  <a:srgbClr val="00B0F0"/>
                </a:solidFill>
                <a:latin typeface="Arial"/>
                <a:ea typeface="Arial"/>
              </a:rPr>
              <a:t> de l’année de </a:t>
            </a:r>
            <a:r>
              <a:rPr lang="fr-FR" sz="2000" b="1" strike="noStrike" spc="-1">
                <a:solidFill>
                  <a:schemeClr val="accent6"/>
                </a:solidFill>
                <a:latin typeface="Arial"/>
                <a:ea typeface="Arial"/>
              </a:rPr>
              <a:t>terminale</a:t>
            </a:r>
            <a:r>
              <a:rPr lang="fr-FR" sz="2000" b="1" strike="noStrike" spc="-1">
                <a:solidFill>
                  <a:srgbClr val="00B0F0"/>
                </a:solidFill>
                <a:latin typeface="Arial"/>
                <a:ea typeface="Arial"/>
              </a:rPr>
              <a:t>.</a:t>
            </a:r>
            <a:br>
              <a:rPr sz="1800"/>
            </a:br>
            <a:r>
              <a:rPr lang="fr-FR" sz="2000" b="1" strike="noStrike" spc="-1">
                <a:solidFill>
                  <a:srgbClr val="00B0F0"/>
                </a:solidFill>
                <a:latin typeface="Arial"/>
                <a:ea typeface="Arial"/>
              </a:rPr>
              <a:t> </a:t>
            </a:r>
            <a:endParaRPr lang="fr-FR" sz="2000" b="0" strike="noStrike" spc="-1">
              <a:solidFill>
                <a:srgbClr val="000000"/>
              </a:solidFill>
              <a:latin typeface="Arial"/>
            </a:endParaRPr>
          </a:p>
          <a:p>
            <a:pPr marL="627120" lvl="1" indent="-169200" defTabSz="914400">
              <a:lnSpc>
                <a:spcPct val="100000"/>
              </a:lnSpc>
              <a:spcBef>
                <a:spcPts val="400"/>
              </a:spcBef>
              <a:buClr>
                <a:srgbClr val="63C3F5"/>
              </a:buClr>
              <a:buFont typeface="Arial"/>
              <a:buChar char="■"/>
            </a:pPr>
            <a:r>
              <a:rPr lang="fr-FR" sz="2000" b="0" strike="noStrike" spc="-1">
                <a:solidFill>
                  <a:srgbClr val="000000"/>
                </a:solidFill>
                <a:latin typeface="Arial"/>
                <a:ea typeface="Arial"/>
              </a:rPr>
              <a:t>Le contrôle continu </a:t>
            </a:r>
            <a:r>
              <a:rPr lang="fr-FR" sz="2000" b="1" strike="noStrike" spc="-1">
                <a:solidFill>
                  <a:srgbClr val="000000"/>
                </a:solidFill>
                <a:latin typeface="Arial"/>
                <a:ea typeface="Arial"/>
              </a:rPr>
              <a:t>reflète</a:t>
            </a:r>
            <a:r>
              <a:rPr lang="fr-FR" sz="2000" b="0" strike="noStrike" spc="-1">
                <a:solidFill>
                  <a:srgbClr val="000000"/>
                </a:solidFill>
                <a:latin typeface="Arial"/>
                <a:ea typeface="Arial"/>
              </a:rPr>
              <a:t> mieux </a:t>
            </a:r>
            <a:r>
              <a:rPr lang="fr-FR" sz="2000" b="1" strike="noStrike" spc="-1">
                <a:solidFill>
                  <a:srgbClr val="000000"/>
                </a:solidFill>
                <a:latin typeface="Arial"/>
                <a:ea typeface="Arial"/>
              </a:rPr>
              <a:t>le travail régulier de l’élève</a:t>
            </a:r>
            <a:r>
              <a:rPr lang="fr-FR" sz="2000" b="0" strike="noStrike" spc="-1">
                <a:solidFill>
                  <a:srgbClr val="000000"/>
                </a:solidFill>
                <a:latin typeface="Arial"/>
                <a:ea typeface="Arial"/>
              </a:rPr>
              <a:t>. Il tient compte de sa progression et permet à l’élève de cumuler ses acquis pour l’obtention du baccalauréat.</a:t>
            </a:r>
            <a:endParaRPr lang="fr-FR" sz="2000" b="0" strike="noStrike" spc="-1">
              <a:solidFill>
                <a:srgbClr val="000000"/>
              </a:solidFill>
              <a:latin typeface="Arial"/>
            </a:endParaRPr>
          </a:p>
          <a:p>
            <a:pPr defTabSz="914400">
              <a:lnSpc>
                <a:spcPct val="100000"/>
              </a:lnSpc>
            </a:pPr>
            <a:endParaRPr lang="fr-FR" sz="2000" b="0" strike="noStrike" spc="-1">
              <a:solidFill>
                <a:srgbClr val="000000"/>
              </a:solidFill>
              <a:latin typeface="Arial"/>
            </a:endParaRPr>
          </a:p>
          <a:p>
            <a:pPr marL="627120" lvl="1" indent="-169200" defTabSz="914400">
              <a:lnSpc>
                <a:spcPct val="100000"/>
              </a:lnSpc>
              <a:spcBef>
                <a:spcPts val="400"/>
              </a:spcBef>
              <a:buClr>
                <a:srgbClr val="63C3F5"/>
              </a:buClr>
              <a:buFont typeface="Arial"/>
              <a:buChar char="■"/>
            </a:pPr>
            <a:r>
              <a:rPr lang="fr-FR" sz="2000" b="0" strike="noStrike" spc="-1">
                <a:solidFill>
                  <a:srgbClr val="000000"/>
                </a:solidFill>
                <a:latin typeface="Arial"/>
                <a:ea typeface="Arial"/>
              </a:rPr>
              <a:t>Le contrôle continu engendre moins de stress car </a:t>
            </a:r>
            <a:r>
              <a:rPr lang="fr-FR" sz="2000" b="1" strike="noStrike" spc="-1">
                <a:solidFill>
                  <a:srgbClr val="000000"/>
                </a:solidFill>
                <a:latin typeface="Arial"/>
                <a:ea typeface="Arial"/>
              </a:rPr>
              <a:t>l’effort de révisions est mieux réparti, évitant le bachotage</a:t>
            </a:r>
            <a:r>
              <a:rPr lang="fr-FR" sz="2000" b="0" strike="noStrike" spc="-1">
                <a:solidFill>
                  <a:srgbClr val="000000"/>
                </a:solidFill>
                <a:latin typeface="Arial"/>
                <a:ea typeface="Arial"/>
              </a:rPr>
              <a:t> en fin de terminale. Il s’inscrit dans le cours normal de la scolarité.</a:t>
            </a:r>
            <a:endParaRPr lang="fr-FR" sz="2000" b="0" strike="noStrike" spc="-1">
              <a:solidFill>
                <a:srgbClr val="000000"/>
              </a:solidFill>
              <a:latin typeface="Arial"/>
            </a:endParaRPr>
          </a:p>
          <a:p>
            <a:pPr defTabSz="914400">
              <a:lnSpc>
                <a:spcPct val="100000"/>
              </a:lnSpc>
            </a:pPr>
            <a:endParaRPr lang="fr-FR" sz="2000" b="0" strike="noStrike" spc="-1">
              <a:solidFill>
                <a:srgbClr val="000000"/>
              </a:solidFill>
              <a:latin typeface="Arial"/>
            </a:endParaRPr>
          </a:p>
          <a:p>
            <a:pPr marL="627120" lvl="1" indent="-169200" defTabSz="914400">
              <a:lnSpc>
                <a:spcPct val="100000"/>
              </a:lnSpc>
              <a:spcBef>
                <a:spcPts val="400"/>
              </a:spcBef>
              <a:buClr>
                <a:srgbClr val="63C3F5"/>
              </a:buClr>
              <a:buFont typeface="Arial"/>
              <a:buChar char="■"/>
            </a:pPr>
            <a:r>
              <a:rPr lang="fr-FR" sz="2000" b="0" strike="noStrike" spc="-1">
                <a:solidFill>
                  <a:srgbClr val="000000"/>
                </a:solidFill>
                <a:latin typeface="Arial"/>
                <a:ea typeface="Arial"/>
              </a:rPr>
              <a:t>Le contrôle continu permet aux élèves </a:t>
            </a:r>
            <a:r>
              <a:rPr lang="fr-FR" sz="2000" b="1" strike="noStrike" spc="-1">
                <a:solidFill>
                  <a:srgbClr val="000000"/>
                </a:solidFill>
                <a:latin typeface="Arial"/>
                <a:ea typeface="Arial"/>
              </a:rPr>
              <a:t>d’identifier leurs points forts et leurs lacunes</a:t>
            </a:r>
            <a:r>
              <a:rPr lang="fr-FR" sz="2000" b="0" strike="noStrike" spc="-1">
                <a:solidFill>
                  <a:srgbClr val="000000"/>
                </a:solidFill>
                <a:latin typeface="Arial"/>
                <a:ea typeface="Arial"/>
              </a:rPr>
              <a:t> et de progresser dans leurs apprentissages.</a:t>
            </a:r>
            <a:endParaRPr lang="fr-FR" sz="2000" b="0" strike="noStrike" spc="-1">
              <a:solidFill>
                <a:srgbClr val="000000"/>
              </a:solidFill>
              <a:latin typeface="Arial"/>
            </a:endParaRPr>
          </a:p>
        </p:txBody>
      </p:sp>
      <p:sp>
        <p:nvSpPr>
          <p:cNvPr id="788" name="CustomShape 3"/>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2DADCEAF-60B3-4A3A-A46E-B2694BAF3B76}" type="slidenum">
              <a:rPr lang="fr-FR" sz="900" b="1" strike="noStrike" spc="-1">
                <a:solidFill>
                  <a:srgbClr val="404040"/>
                </a:solidFill>
                <a:latin typeface="Arial"/>
                <a:ea typeface="DejaVu Sans"/>
              </a:rPr>
              <a:t>20</a:t>
            </a:fld>
            <a:endParaRPr lang="fr-FR" sz="900" b="0" strike="noStrike" spc="-1">
              <a:solidFill>
                <a:srgbClr val="000000"/>
              </a:solidFill>
              <a:latin typeface="Arial"/>
            </a:endParaRPr>
          </a:p>
        </p:txBody>
      </p:sp>
      <p:pic>
        <p:nvPicPr>
          <p:cNvPr id="789" name="Image 1"/>
          <p:cNvPicPr/>
          <p:nvPr/>
        </p:nvPicPr>
        <p:blipFill>
          <a:blip r:embed="rId2"/>
          <a:stretch/>
        </p:blipFill>
        <p:spPr>
          <a:xfrm>
            <a:off x="8215200" y="0"/>
            <a:ext cx="928080" cy="1151640"/>
          </a:xfrm>
          <a:prstGeom prst="rect">
            <a:avLst/>
          </a:prstGeom>
          <a:ln w="0">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 name="CustomShape 1"/>
          <p:cNvSpPr/>
          <p:nvPr/>
        </p:nvSpPr>
        <p:spPr>
          <a:xfrm>
            <a:off x="282240" y="135360"/>
            <a:ext cx="8577720" cy="887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2500" b="1" strike="noStrike" cap="all" spc="-1">
                <a:solidFill>
                  <a:srgbClr val="000000"/>
                </a:solidFill>
                <a:latin typeface="Arial Black"/>
                <a:ea typeface="Arial Black"/>
              </a:rPr>
              <a:t>La prise en compte du contrôle continu pour le Baccalauréat</a:t>
            </a:r>
            <a:endParaRPr lang="fr-FR" sz="2500" b="0" strike="noStrike" spc="-1">
              <a:solidFill>
                <a:srgbClr val="000000"/>
              </a:solidFill>
              <a:latin typeface="Arial"/>
            </a:endParaRPr>
          </a:p>
        </p:txBody>
      </p:sp>
      <p:sp>
        <p:nvSpPr>
          <p:cNvPr id="791" name="CustomShape 2"/>
          <p:cNvSpPr/>
          <p:nvPr/>
        </p:nvSpPr>
        <p:spPr>
          <a:xfrm>
            <a:off x="108360" y="994320"/>
            <a:ext cx="9034920" cy="5039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spcBef>
                <a:spcPts val="360"/>
              </a:spcBef>
            </a:pPr>
            <a:r>
              <a:rPr lang="fr-FR" sz="1800" b="1" strike="noStrike" spc="-1">
                <a:solidFill>
                  <a:srgbClr val="000000"/>
                </a:solidFill>
                <a:latin typeface="Arial"/>
                <a:ea typeface="Arial"/>
              </a:rPr>
              <a:t>Les </a:t>
            </a:r>
            <a:r>
              <a:rPr lang="fr-FR" sz="1800" b="1" strike="noStrike" spc="-1">
                <a:solidFill>
                  <a:srgbClr val="E46C0A"/>
                </a:solidFill>
                <a:latin typeface="Arial"/>
                <a:ea typeface="Arial"/>
              </a:rPr>
              <a:t>40% de la note du baccalauréat </a:t>
            </a:r>
            <a:r>
              <a:rPr lang="fr-FR" sz="1800" b="1" strike="noStrike" spc="-1">
                <a:solidFill>
                  <a:srgbClr val="000000"/>
                </a:solidFill>
                <a:latin typeface="Arial"/>
                <a:ea typeface="Arial"/>
              </a:rPr>
              <a:t>évalués </a:t>
            </a:r>
            <a:r>
              <a:rPr lang="fr-FR" sz="1800" b="1" strike="noStrike" spc="-1">
                <a:solidFill>
                  <a:srgbClr val="E46C0A"/>
                </a:solidFill>
                <a:latin typeface="Arial"/>
                <a:ea typeface="Arial"/>
              </a:rPr>
              <a:t>en contrôle continu </a:t>
            </a:r>
            <a:r>
              <a:rPr lang="fr-FR" sz="1800" b="1" strike="noStrike" spc="-1">
                <a:solidFill>
                  <a:srgbClr val="000000"/>
                </a:solidFill>
                <a:latin typeface="Arial"/>
                <a:ea typeface="Arial"/>
              </a:rPr>
              <a:t>concernent les </a:t>
            </a:r>
            <a:r>
              <a:rPr lang="fr-FR" sz="1800" b="1" strike="noStrike" spc="-1">
                <a:solidFill>
                  <a:srgbClr val="E46C0A"/>
                </a:solidFill>
                <a:latin typeface="Arial"/>
                <a:ea typeface="Arial"/>
              </a:rPr>
              <a:t>enseignements obligatoires </a:t>
            </a:r>
            <a:r>
              <a:rPr lang="fr-FR" sz="1800" b="1" strike="noStrike" spc="-1">
                <a:solidFill>
                  <a:srgbClr val="000000"/>
                </a:solidFill>
                <a:latin typeface="Arial"/>
                <a:ea typeface="Arial"/>
              </a:rPr>
              <a:t>ne faisant pas l’objet d’épreuves terminales</a:t>
            </a:r>
            <a:r>
              <a:rPr lang="fr-FR" sz="1800" b="0" strike="noStrike" spc="-1">
                <a:solidFill>
                  <a:srgbClr val="000000"/>
                </a:solidFill>
                <a:latin typeface="Arial"/>
                <a:ea typeface="Arial"/>
              </a:rPr>
              <a:t>. Ils sont calculés à partir des </a:t>
            </a:r>
            <a:r>
              <a:rPr lang="fr-FR" sz="1800" b="0" u="sng" strike="noStrike" spc="-1">
                <a:solidFill>
                  <a:srgbClr val="000000"/>
                </a:solidFill>
                <a:uFillTx/>
                <a:latin typeface="Arial"/>
                <a:ea typeface="Arial"/>
              </a:rPr>
              <a:t>résultats obtenus en classe pendant les deux années </a:t>
            </a:r>
            <a:r>
              <a:rPr lang="fr-FR" sz="1800" b="0" strike="noStrike" spc="-1">
                <a:solidFill>
                  <a:srgbClr val="000000"/>
                </a:solidFill>
                <a:latin typeface="Arial"/>
                <a:ea typeface="Arial"/>
              </a:rPr>
              <a:t>du cycle terminal, en Première et en Terminale, dans les enseignements suivants :</a:t>
            </a:r>
            <a:endParaRPr lang="fr-FR" sz="1800" b="0" strike="noStrike" spc="-1">
              <a:solidFill>
                <a:srgbClr val="000000"/>
              </a:solidFill>
              <a:latin typeface="Arial"/>
            </a:endParaRPr>
          </a:p>
          <a:p>
            <a:pPr defTabSz="914400">
              <a:lnSpc>
                <a:spcPct val="100000"/>
              </a:lnSpc>
              <a:spcBef>
                <a:spcPts val="360"/>
              </a:spcBef>
            </a:pPr>
            <a:endParaRPr lang="fr-FR" sz="1000" b="0" strike="noStrike" spc="-1">
              <a:solidFill>
                <a:srgbClr val="000000"/>
              </a:solidFill>
              <a:latin typeface="Arial"/>
            </a:endParaRPr>
          </a:p>
          <a:p>
            <a:pPr marL="177840" indent="-177120" defTabSz="914400">
              <a:lnSpc>
                <a:spcPct val="100000"/>
              </a:lnSpc>
              <a:spcBef>
                <a:spcPts val="360"/>
              </a:spcBef>
              <a:buClr>
                <a:srgbClr val="000000"/>
              </a:buClr>
              <a:buFont typeface="Arial"/>
              <a:buChar char="■"/>
            </a:pPr>
            <a:r>
              <a:rPr lang="fr-FR" sz="1800" b="1" strike="noStrike" spc="-1">
                <a:solidFill>
                  <a:srgbClr val="000000"/>
                </a:solidFill>
                <a:latin typeface="Arial"/>
                <a:ea typeface="Arial"/>
              </a:rPr>
              <a:t>L’enseignement de spécialité </a:t>
            </a:r>
            <a:r>
              <a:rPr lang="fr-FR" sz="1800" b="0" strike="noStrike" spc="-1">
                <a:solidFill>
                  <a:srgbClr val="000000"/>
                </a:solidFill>
                <a:latin typeface="Arial"/>
                <a:ea typeface="Arial"/>
              </a:rPr>
              <a:t>suivi uniquement en classe de 1</a:t>
            </a:r>
            <a:r>
              <a:rPr lang="fr-FR" sz="1800" b="0" strike="noStrike" spc="-1" baseline="30000">
                <a:solidFill>
                  <a:srgbClr val="000000"/>
                </a:solidFill>
                <a:latin typeface="Arial"/>
                <a:ea typeface="Arial"/>
              </a:rPr>
              <a:t>ère</a:t>
            </a:r>
            <a:r>
              <a:rPr lang="fr-FR" sz="1800" b="0" strike="noStrike" spc="-1">
                <a:solidFill>
                  <a:srgbClr val="000000"/>
                </a:solidFill>
                <a:latin typeface="Arial"/>
                <a:ea typeface="Arial"/>
              </a:rPr>
              <a:t>  (</a:t>
            </a:r>
            <a:r>
              <a:rPr lang="fr-FR" sz="1800" b="0" u="sng" strike="noStrike" spc="-1">
                <a:solidFill>
                  <a:schemeClr val="accent5">
                    <a:lumMod val="50000"/>
                  </a:schemeClr>
                </a:solidFill>
                <a:uFillTx/>
                <a:latin typeface="Arial"/>
                <a:ea typeface="Arial"/>
              </a:rPr>
              <a:t>coefficient 8</a:t>
            </a:r>
            <a:r>
              <a:rPr lang="fr-FR" sz="1800" b="0" strike="noStrike" spc="-1">
                <a:solidFill>
                  <a:srgbClr val="000000"/>
                </a:solidFill>
                <a:latin typeface="Arial"/>
                <a:ea typeface="Arial"/>
              </a:rPr>
              <a:t>)</a:t>
            </a:r>
            <a:endParaRPr lang="fr-FR" sz="1800" b="0" strike="noStrike" spc="-1">
              <a:solidFill>
                <a:srgbClr val="000000"/>
              </a:solidFill>
              <a:latin typeface="Arial"/>
            </a:endParaRPr>
          </a:p>
          <a:p>
            <a:pPr defTabSz="914400">
              <a:lnSpc>
                <a:spcPct val="100000"/>
              </a:lnSpc>
              <a:spcBef>
                <a:spcPts val="360"/>
              </a:spcBef>
            </a:pPr>
            <a:endParaRPr lang="fr-FR" sz="1800" b="0" strike="noStrike" spc="-1">
              <a:solidFill>
                <a:srgbClr val="000000"/>
              </a:solidFill>
              <a:latin typeface="Arial"/>
            </a:endParaRPr>
          </a:p>
          <a:p>
            <a:pPr marL="177840" indent="-177120" defTabSz="914400">
              <a:lnSpc>
                <a:spcPct val="100000"/>
              </a:lnSpc>
              <a:spcBef>
                <a:spcPts val="360"/>
              </a:spcBef>
              <a:buClr>
                <a:srgbClr val="000000"/>
              </a:buClr>
              <a:buFont typeface="Arial"/>
              <a:buChar char="■"/>
            </a:pPr>
            <a:r>
              <a:rPr lang="fr-FR" sz="1800" b="0" strike="noStrike" spc="-1">
                <a:solidFill>
                  <a:srgbClr val="000000"/>
                </a:solidFill>
                <a:latin typeface="Arial"/>
                <a:ea typeface="Arial"/>
              </a:rPr>
              <a:t>En </a:t>
            </a:r>
            <a:r>
              <a:rPr lang="fr-FR" sz="1800" b="1" strike="noStrike" spc="-1">
                <a:solidFill>
                  <a:srgbClr val="000000"/>
                </a:solidFill>
                <a:latin typeface="Arial"/>
                <a:ea typeface="Arial"/>
              </a:rPr>
              <a:t>histoire-géographie</a:t>
            </a:r>
            <a:r>
              <a:rPr lang="fr-FR" sz="1800" b="0" strike="noStrike" spc="-1">
                <a:solidFill>
                  <a:srgbClr val="000000"/>
                </a:solidFill>
                <a:latin typeface="Arial"/>
                <a:ea typeface="Arial"/>
              </a:rPr>
              <a:t>, en </a:t>
            </a:r>
            <a:r>
              <a:rPr lang="fr-FR" sz="1800" b="1" strike="noStrike" spc="-1">
                <a:solidFill>
                  <a:srgbClr val="000000"/>
                </a:solidFill>
                <a:latin typeface="Arial"/>
                <a:ea typeface="Arial"/>
              </a:rPr>
              <a:t>enseignement scientifique (Maths, PC et SVT) </a:t>
            </a:r>
            <a:r>
              <a:rPr lang="fr-FR" sz="1800" b="0" strike="noStrike" spc="-1">
                <a:solidFill>
                  <a:srgbClr val="000000"/>
                </a:solidFill>
                <a:latin typeface="Arial"/>
                <a:ea typeface="Arial"/>
              </a:rPr>
              <a:t>dans </a:t>
            </a:r>
            <a:r>
              <a:rPr lang="fr-FR" sz="1800" b="0" u="sng" strike="noStrike" spc="-1">
                <a:solidFill>
                  <a:srgbClr val="000000"/>
                </a:solidFill>
                <a:uFillTx/>
                <a:latin typeface="Arial"/>
                <a:ea typeface="Arial"/>
              </a:rPr>
              <a:t>la voie générale </a:t>
            </a:r>
            <a:r>
              <a:rPr lang="fr-FR" sz="1800" b="0" strike="noStrike" spc="-1">
                <a:solidFill>
                  <a:srgbClr val="000000"/>
                </a:solidFill>
                <a:latin typeface="Arial"/>
                <a:ea typeface="Arial"/>
              </a:rPr>
              <a:t>/ en </a:t>
            </a:r>
            <a:r>
              <a:rPr lang="fr-FR" sz="1800" b="1" strike="noStrike" spc="-1">
                <a:solidFill>
                  <a:srgbClr val="000000"/>
                </a:solidFill>
                <a:latin typeface="Arial"/>
                <a:ea typeface="Arial"/>
              </a:rPr>
              <a:t>mathématiques</a:t>
            </a:r>
            <a:r>
              <a:rPr lang="fr-FR" sz="1800" b="0" strike="noStrike" spc="-1">
                <a:solidFill>
                  <a:srgbClr val="000000"/>
                </a:solidFill>
                <a:latin typeface="Arial"/>
                <a:ea typeface="Arial"/>
              </a:rPr>
              <a:t> dans la voie technologique, en </a:t>
            </a:r>
            <a:r>
              <a:rPr lang="fr-FR" sz="1800" b="1" strike="noStrike" spc="-1">
                <a:solidFill>
                  <a:srgbClr val="000000"/>
                </a:solidFill>
                <a:latin typeface="Arial"/>
                <a:ea typeface="Arial"/>
              </a:rPr>
              <a:t>langue vivante A et en langue vivante B</a:t>
            </a:r>
            <a:r>
              <a:rPr lang="fr-FR" sz="1800" b="0" strike="noStrike" spc="-1">
                <a:solidFill>
                  <a:srgbClr val="000000"/>
                </a:solidFill>
                <a:latin typeface="Arial"/>
                <a:ea typeface="Arial"/>
              </a:rPr>
              <a:t> (dans chaque enseignement, </a:t>
            </a:r>
            <a:r>
              <a:rPr lang="fr-FR" sz="1800" b="0" u="sng" strike="noStrike" spc="-1">
                <a:solidFill>
                  <a:schemeClr val="accent5">
                    <a:lumMod val="50000"/>
                  </a:schemeClr>
                </a:solidFill>
                <a:uFillTx/>
                <a:latin typeface="Arial"/>
                <a:ea typeface="Arial"/>
              </a:rPr>
              <a:t>coefficient 3</a:t>
            </a:r>
            <a:r>
              <a:rPr lang="fr-FR" sz="1800" b="0" u="sng" strike="noStrike" spc="-1">
                <a:solidFill>
                  <a:srgbClr val="000000"/>
                </a:solidFill>
                <a:uFillTx/>
                <a:latin typeface="Arial"/>
                <a:ea typeface="Arial"/>
              </a:rPr>
              <a:t> pour la classe de première </a:t>
            </a:r>
            <a:r>
              <a:rPr lang="fr-FR" sz="1800" b="0" strike="noStrike" spc="-1">
                <a:solidFill>
                  <a:srgbClr val="000000"/>
                </a:solidFill>
                <a:latin typeface="Arial"/>
                <a:ea typeface="Arial"/>
              </a:rPr>
              <a:t>et </a:t>
            </a:r>
            <a:r>
              <a:rPr lang="fr-FR" sz="1800" b="0" u="sng" strike="noStrike" spc="-1">
                <a:solidFill>
                  <a:schemeClr val="accent5">
                    <a:lumMod val="50000"/>
                  </a:schemeClr>
                </a:solidFill>
                <a:uFillTx/>
                <a:latin typeface="Arial"/>
                <a:ea typeface="Arial"/>
              </a:rPr>
              <a:t>coefficient 3 </a:t>
            </a:r>
            <a:r>
              <a:rPr lang="fr-FR" sz="1800" b="0" u="sng" strike="noStrike" spc="-1">
                <a:solidFill>
                  <a:srgbClr val="000000"/>
                </a:solidFill>
                <a:uFillTx/>
                <a:latin typeface="Arial"/>
                <a:ea typeface="Arial"/>
              </a:rPr>
              <a:t>pour la classe de terminale</a:t>
            </a:r>
            <a:r>
              <a:rPr lang="fr-FR" sz="1800" b="0" strike="noStrike" spc="-1">
                <a:solidFill>
                  <a:srgbClr val="000000"/>
                </a:solidFill>
                <a:latin typeface="Arial"/>
                <a:ea typeface="Arial"/>
              </a:rPr>
              <a:t>, soit un </a:t>
            </a:r>
            <a:r>
              <a:rPr lang="fr-FR" sz="1800" b="0" strike="noStrike" spc="-1">
                <a:solidFill>
                  <a:schemeClr val="accent5">
                    <a:lumMod val="50000"/>
                  </a:schemeClr>
                </a:solidFill>
                <a:latin typeface="Arial"/>
                <a:ea typeface="Arial"/>
              </a:rPr>
              <a:t>coefficient 6 sur le cycle terminal</a:t>
            </a:r>
            <a:r>
              <a:rPr lang="fr-FR" sz="1800" b="0" strike="noStrike" spc="-1">
                <a:solidFill>
                  <a:srgbClr val="000000"/>
                </a:solidFill>
                <a:latin typeface="Arial"/>
                <a:ea typeface="Arial"/>
              </a:rPr>
              <a:t>)</a:t>
            </a:r>
            <a:endParaRPr lang="fr-FR" sz="1800" b="0" strike="noStrike" spc="-1">
              <a:solidFill>
                <a:srgbClr val="000000"/>
              </a:solidFill>
              <a:latin typeface="Arial"/>
            </a:endParaRPr>
          </a:p>
          <a:p>
            <a:pPr defTabSz="914400">
              <a:lnSpc>
                <a:spcPct val="100000"/>
              </a:lnSpc>
              <a:spcBef>
                <a:spcPts val="360"/>
              </a:spcBef>
            </a:pPr>
            <a:endParaRPr lang="fr-FR" sz="1800" b="0" strike="noStrike" spc="-1">
              <a:solidFill>
                <a:srgbClr val="000000"/>
              </a:solidFill>
              <a:latin typeface="Arial"/>
            </a:endParaRPr>
          </a:p>
          <a:p>
            <a:pPr marL="177840" indent="-177120" defTabSz="914400">
              <a:lnSpc>
                <a:spcPct val="100000"/>
              </a:lnSpc>
              <a:spcBef>
                <a:spcPts val="360"/>
              </a:spcBef>
              <a:buClr>
                <a:srgbClr val="000000"/>
              </a:buClr>
              <a:buFont typeface="Arial"/>
              <a:buChar char="■"/>
            </a:pPr>
            <a:r>
              <a:rPr lang="fr-FR" sz="1800" b="0" strike="noStrike" spc="-1">
                <a:solidFill>
                  <a:srgbClr val="000000"/>
                </a:solidFill>
                <a:latin typeface="Arial"/>
                <a:ea typeface="Arial"/>
              </a:rPr>
              <a:t>En </a:t>
            </a:r>
            <a:r>
              <a:rPr lang="fr-FR" sz="1800" b="1" strike="noStrike" spc="-1">
                <a:solidFill>
                  <a:srgbClr val="000000"/>
                </a:solidFill>
                <a:latin typeface="Arial"/>
                <a:ea typeface="Arial"/>
              </a:rPr>
              <a:t>éducation physique et sportive </a:t>
            </a:r>
            <a:r>
              <a:rPr lang="fr-FR" sz="1800" b="0" strike="noStrike" spc="-1">
                <a:solidFill>
                  <a:srgbClr val="000000"/>
                </a:solidFill>
                <a:latin typeface="Arial"/>
                <a:ea typeface="Arial"/>
              </a:rPr>
              <a:t>(</a:t>
            </a:r>
            <a:r>
              <a:rPr lang="fr-FR" sz="1800" b="0" u="sng" strike="noStrike" spc="-1">
                <a:solidFill>
                  <a:schemeClr val="accent5">
                    <a:lumMod val="50000"/>
                  </a:schemeClr>
                </a:solidFill>
                <a:uFillTx/>
                <a:latin typeface="Arial"/>
                <a:ea typeface="Arial"/>
              </a:rPr>
              <a:t>coefficient 6</a:t>
            </a:r>
            <a:r>
              <a:rPr lang="fr-FR" sz="1800" b="0" strike="noStrike" spc="-1">
                <a:solidFill>
                  <a:schemeClr val="accent5">
                    <a:lumMod val="50000"/>
                  </a:schemeClr>
                </a:solidFill>
                <a:latin typeface="Arial"/>
                <a:ea typeface="Arial"/>
              </a:rPr>
              <a:t> sur le cycle terminal</a:t>
            </a:r>
            <a:r>
              <a:rPr lang="fr-FR" sz="1800" b="0" strike="noStrike" spc="-1">
                <a:solidFill>
                  <a:srgbClr val="000000"/>
                </a:solidFill>
                <a:latin typeface="Arial"/>
                <a:ea typeface="Arial"/>
              </a:rPr>
              <a:t>) </a:t>
            </a:r>
            <a:endParaRPr lang="fr-FR" sz="1800" b="0" strike="noStrike" spc="-1">
              <a:solidFill>
                <a:srgbClr val="000000"/>
              </a:solidFill>
              <a:latin typeface="Arial"/>
            </a:endParaRPr>
          </a:p>
          <a:p>
            <a:pPr defTabSz="914400">
              <a:lnSpc>
                <a:spcPct val="100000"/>
              </a:lnSpc>
              <a:spcBef>
                <a:spcPts val="360"/>
              </a:spcBef>
            </a:pPr>
            <a:endParaRPr lang="fr-FR" sz="1800" b="0" strike="noStrike" spc="-1">
              <a:solidFill>
                <a:srgbClr val="000000"/>
              </a:solidFill>
              <a:latin typeface="Arial"/>
            </a:endParaRPr>
          </a:p>
          <a:p>
            <a:pPr marL="177840" indent="-177120" defTabSz="914400">
              <a:lnSpc>
                <a:spcPct val="100000"/>
              </a:lnSpc>
              <a:spcBef>
                <a:spcPts val="360"/>
              </a:spcBef>
              <a:buClr>
                <a:srgbClr val="000000"/>
              </a:buClr>
              <a:buFont typeface="Arial"/>
              <a:buChar char="■"/>
            </a:pPr>
            <a:r>
              <a:rPr lang="fr-FR" sz="1800" b="0" strike="noStrike" spc="-1">
                <a:solidFill>
                  <a:srgbClr val="000000"/>
                </a:solidFill>
                <a:latin typeface="Arial"/>
                <a:ea typeface="Arial"/>
              </a:rPr>
              <a:t>En </a:t>
            </a:r>
            <a:r>
              <a:rPr lang="fr-FR" sz="1800" b="1" strike="noStrike" spc="-1">
                <a:solidFill>
                  <a:srgbClr val="000000"/>
                </a:solidFill>
                <a:latin typeface="Arial"/>
                <a:ea typeface="Arial"/>
              </a:rPr>
              <a:t>enseignement moral et civique </a:t>
            </a:r>
            <a:r>
              <a:rPr lang="fr-FR" sz="1800" b="0" strike="noStrike" spc="-1">
                <a:solidFill>
                  <a:srgbClr val="000000"/>
                </a:solidFill>
                <a:latin typeface="Arial"/>
                <a:ea typeface="Arial"/>
              </a:rPr>
              <a:t>(</a:t>
            </a:r>
            <a:r>
              <a:rPr lang="fr-FR" sz="1800" b="0" u="sng" strike="noStrike" spc="-1">
                <a:solidFill>
                  <a:srgbClr val="000000"/>
                </a:solidFill>
                <a:uFillTx/>
                <a:latin typeface="Arial"/>
                <a:ea typeface="Arial"/>
              </a:rPr>
              <a:t>coefficient 1 pour la classe de première </a:t>
            </a:r>
            <a:r>
              <a:rPr lang="fr-FR" sz="1800" b="0" strike="noStrike" spc="-1">
                <a:solidFill>
                  <a:srgbClr val="000000"/>
                </a:solidFill>
                <a:latin typeface="Arial"/>
                <a:ea typeface="Arial"/>
              </a:rPr>
              <a:t>et </a:t>
            </a:r>
            <a:r>
              <a:rPr lang="fr-FR" sz="1800" b="0" u="sng" strike="noStrike" spc="-1">
                <a:solidFill>
                  <a:srgbClr val="000000"/>
                </a:solidFill>
                <a:uFillTx/>
                <a:latin typeface="Arial"/>
                <a:ea typeface="Arial"/>
              </a:rPr>
              <a:t>coefficient 1 pour la classe de terminale</a:t>
            </a:r>
            <a:r>
              <a:rPr lang="fr-FR" sz="1800" b="0" strike="noStrike" spc="-1">
                <a:solidFill>
                  <a:srgbClr val="000000"/>
                </a:solidFill>
                <a:latin typeface="Arial"/>
                <a:ea typeface="Arial"/>
              </a:rPr>
              <a:t>, soit un </a:t>
            </a:r>
            <a:r>
              <a:rPr lang="fr-FR" sz="1800" b="0" strike="noStrike" spc="-1">
                <a:solidFill>
                  <a:schemeClr val="accent5">
                    <a:lumMod val="50000"/>
                  </a:schemeClr>
                </a:solidFill>
                <a:latin typeface="Arial"/>
                <a:ea typeface="Arial"/>
              </a:rPr>
              <a:t>coefficient 2 sur le cycle terminal</a:t>
            </a:r>
            <a:r>
              <a:rPr lang="fr-FR" sz="1800" b="0" strike="noStrike" spc="-1">
                <a:solidFill>
                  <a:srgbClr val="000000"/>
                </a:solidFill>
                <a:latin typeface="Arial"/>
                <a:ea typeface="Arial"/>
              </a:rPr>
              <a:t>)</a:t>
            </a:r>
            <a:endParaRPr lang="fr-FR" sz="1800" b="0" strike="noStrike" spc="-1">
              <a:solidFill>
                <a:srgbClr val="000000"/>
              </a:solidFill>
              <a:latin typeface="Arial"/>
            </a:endParaRPr>
          </a:p>
        </p:txBody>
      </p:sp>
      <p:sp>
        <p:nvSpPr>
          <p:cNvPr id="792" name="CustomShape 3"/>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836471AD-19F0-4807-950B-A4BC66D0C10A}" type="slidenum">
              <a:rPr lang="fr-FR" sz="900" b="1" strike="noStrike" spc="-1">
                <a:solidFill>
                  <a:srgbClr val="404040"/>
                </a:solidFill>
                <a:latin typeface="Arial"/>
                <a:ea typeface="DejaVu Sans"/>
              </a:rPr>
              <a:t>21</a:t>
            </a:fld>
            <a:endParaRPr lang="fr-FR" sz="900" b="0" strike="noStrike" spc="-1">
              <a:solidFill>
                <a:srgbClr val="000000"/>
              </a:solidFill>
              <a:latin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 name="CustomShape 1"/>
          <p:cNvSpPr/>
          <p:nvPr/>
        </p:nvSpPr>
        <p:spPr>
          <a:xfrm>
            <a:off x="255600" y="182520"/>
            <a:ext cx="7880400" cy="763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ct val="100000"/>
              </a:lnSpc>
            </a:pPr>
            <a:r>
              <a:rPr lang="fr-FR" sz="2500" b="1" strike="noStrike" cap="all" spc="-1">
                <a:solidFill>
                  <a:srgbClr val="000000"/>
                </a:solidFill>
                <a:latin typeface="Arial Black"/>
                <a:ea typeface="Arial Black"/>
              </a:rPr>
              <a:t>Absence des élèves aux évaluations</a:t>
            </a:r>
            <a:endParaRPr lang="fr-FR" sz="2500" b="0" strike="noStrike" spc="-1">
              <a:solidFill>
                <a:srgbClr val="000000"/>
              </a:solidFill>
              <a:latin typeface="Arial"/>
            </a:endParaRPr>
          </a:p>
        </p:txBody>
      </p:sp>
      <p:sp>
        <p:nvSpPr>
          <p:cNvPr id="794" name="CustomShape 2"/>
          <p:cNvSpPr/>
          <p:nvPr/>
        </p:nvSpPr>
        <p:spPr>
          <a:xfrm>
            <a:off x="255600" y="835200"/>
            <a:ext cx="8632080" cy="4493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177840" indent="-177120" defTabSz="914400">
              <a:lnSpc>
                <a:spcPct val="100000"/>
              </a:lnSpc>
              <a:spcBef>
                <a:spcPts val="360"/>
              </a:spcBef>
              <a:buClr>
                <a:srgbClr val="00B0F0"/>
              </a:buClr>
              <a:buFont typeface="Arial"/>
              <a:buChar char="■"/>
            </a:pPr>
            <a:r>
              <a:rPr lang="fr-FR" sz="1800" b="1" strike="noStrike" spc="-1">
                <a:solidFill>
                  <a:srgbClr val="00B0F0"/>
                </a:solidFill>
                <a:latin typeface="Arial"/>
                <a:ea typeface="Arial"/>
              </a:rPr>
              <a:t>Si l’absence d’un élève à une évaluation est jugée par son professeur comme faisant porter un risque à la représentativité de sa moyenne trimestrielle ou semestrielle, </a:t>
            </a:r>
            <a:r>
              <a:rPr lang="fr-FR" sz="1800" b="0" strike="noStrike" spc="-1">
                <a:solidFill>
                  <a:srgbClr val="000000"/>
                </a:solidFill>
                <a:latin typeface="Arial"/>
                <a:ea typeface="Arial"/>
              </a:rPr>
              <a:t>l’établissement établira un projet d’évaluation pour décider des modalités de rattrapage et de prise en compte des résultats.</a:t>
            </a:r>
            <a:endParaRPr lang="fr-FR" sz="1800" b="0" strike="noStrike" spc="-1">
              <a:solidFill>
                <a:srgbClr val="000000"/>
              </a:solidFill>
              <a:latin typeface="Arial"/>
            </a:endParaRPr>
          </a:p>
          <a:p>
            <a:pPr defTabSz="914400">
              <a:lnSpc>
                <a:spcPct val="100000"/>
              </a:lnSpc>
              <a:spcBef>
                <a:spcPts val="360"/>
              </a:spcBef>
            </a:pPr>
            <a:endParaRPr lang="fr-FR" sz="1000" b="0" strike="noStrike" spc="-1">
              <a:solidFill>
                <a:srgbClr val="000000"/>
              </a:solidFill>
              <a:latin typeface="Arial"/>
            </a:endParaRPr>
          </a:p>
          <a:p>
            <a:pPr defTabSz="914400">
              <a:lnSpc>
                <a:spcPct val="100000"/>
              </a:lnSpc>
              <a:spcBef>
                <a:spcPts val="360"/>
              </a:spcBef>
            </a:pPr>
            <a:r>
              <a:rPr lang="fr-FR" sz="2000" b="0" strike="noStrike" spc="-1">
                <a:solidFill>
                  <a:srgbClr val="000000"/>
                </a:solidFill>
                <a:latin typeface="Arial"/>
                <a:ea typeface="Arial"/>
              </a:rPr>
              <a:t>Chaque établissement écrit son</a:t>
            </a:r>
            <a:r>
              <a:rPr lang="fr-FR" sz="2000" b="1" strike="noStrike" spc="-1">
                <a:solidFill>
                  <a:srgbClr val="000000"/>
                </a:solidFill>
                <a:latin typeface="Arial"/>
                <a:ea typeface="Arial"/>
              </a:rPr>
              <a:t> projet d'évaluation (PLE) </a:t>
            </a:r>
            <a:r>
              <a:rPr lang="fr-FR" sz="2000" b="0" strike="noStrike" spc="-1">
                <a:solidFill>
                  <a:srgbClr val="000000"/>
                </a:solidFill>
                <a:latin typeface="Arial"/>
                <a:ea typeface="Arial"/>
              </a:rPr>
              <a:t>qui est mis en place dès l’année de première.</a:t>
            </a:r>
            <a:endParaRPr lang="fr-FR" sz="2000" b="0" strike="noStrike" spc="-1">
              <a:solidFill>
                <a:srgbClr val="000000"/>
              </a:solidFill>
              <a:latin typeface="Arial"/>
            </a:endParaRPr>
          </a:p>
          <a:p>
            <a:pPr defTabSz="914400">
              <a:lnSpc>
                <a:spcPct val="100000"/>
              </a:lnSpc>
              <a:spcBef>
                <a:spcPts val="360"/>
              </a:spcBef>
            </a:pPr>
            <a:endParaRPr lang="fr-FR" sz="1000" b="0" strike="noStrike" spc="-1">
              <a:solidFill>
                <a:srgbClr val="000000"/>
              </a:solidFill>
              <a:latin typeface="Arial"/>
            </a:endParaRPr>
          </a:p>
          <a:p>
            <a:pPr marL="177840" indent="-177120" defTabSz="914400">
              <a:lnSpc>
                <a:spcPct val="100000"/>
              </a:lnSpc>
              <a:spcBef>
                <a:spcPts val="360"/>
              </a:spcBef>
              <a:buClr>
                <a:srgbClr val="00B0F0"/>
              </a:buClr>
              <a:buFont typeface="Arial"/>
              <a:buChar char="■"/>
            </a:pPr>
            <a:r>
              <a:rPr lang="fr-FR" sz="1800" b="1" strike="noStrike" spc="-1">
                <a:solidFill>
                  <a:srgbClr val="00B0F0"/>
                </a:solidFill>
                <a:latin typeface="Arial"/>
                <a:ea typeface="Arial"/>
              </a:rPr>
              <a:t>Si un élève ne dispose pas d'une moyenne annuelle </a:t>
            </a:r>
            <a:r>
              <a:rPr lang="fr-FR" sz="1800" b="0" strike="noStrike" spc="-1">
                <a:solidFill>
                  <a:srgbClr val="000000"/>
                </a:solidFill>
                <a:latin typeface="Arial"/>
                <a:ea typeface="Arial"/>
              </a:rPr>
              <a:t>pour un ou plusieurs enseignements en classe de première ou en classe de terminale, il est convoqué à une </a:t>
            </a:r>
            <a:r>
              <a:rPr lang="fr-FR" sz="1800" b="1" strike="noStrike" spc="-1">
                <a:solidFill>
                  <a:srgbClr val="000000"/>
                </a:solidFill>
                <a:latin typeface="Arial"/>
                <a:ea typeface="Arial"/>
              </a:rPr>
              <a:t>évaluation de remplacement</a:t>
            </a:r>
            <a:r>
              <a:rPr lang="fr-FR" sz="1800" b="0" strike="noStrike" spc="-1">
                <a:solidFill>
                  <a:srgbClr val="000000"/>
                </a:solidFill>
                <a:latin typeface="Arial"/>
                <a:ea typeface="Arial"/>
              </a:rPr>
              <a:t>. </a:t>
            </a:r>
            <a:endParaRPr lang="fr-FR" sz="1800" b="0" strike="noStrike" spc="-1">
              <a:solidFill>
                <a:srgbClr val="000000"/>
              </a:solidFill>
              <a:latin typeface="Arial"/>
            </a:endParaRPr>
          </a:p>
          <a:p>
            <a:pPr marL="286560" indent="-285840" defTabSz="914400">
              <a:lnSpc>
                <a:spcPct val="100000"/>
              </a:lnSpc>
              <a:spcBef>
                <a:spcPts val="360"/>
              </a:spcBef>
              <a:buClr>
                <a:srgbClr val="00B0F0"/>
              </a:buClr>
              <a:buFont typeface="Arial"/>
              <a:buChar char="-"/>
            </a:pPr>
            <a:r>
              <a:rPr lang="fr-FR" sz="1600" b="0" strike="noStrike" spc="-1">
                <a:solidFill>
                  <a:srgbClr val="000000"/>
                </a:solidFill>
                <a:latin typeface="Arial"/>
                <a:ea typeface="DejaVu Sans"/>
              </a:rPr>
              <a:t>Si la moyenne manquante est celle de l'année de première, cette </a:t>
            </a:r>
            <a:r>
              <a:rPr lang="fr-FR" sz="1600" b="0" u="sng" strike="noStrike" spc="-1">
                <a:solidFill>
                  <a:srgbClr val="000000"/>
                </a:solidFill>
                <a:uFillTx/>
                <a:latin typeface="Arial"/>
                <a:ea typeface="DejaVu Sans"/>
              </a:rPr>
              <a:t>évaluation ponctuelle est organisée avant la fin de l’année de première</a:t>
            </a:r>
            <a:r>
              <a:rPr lang="fr-FR" sz="1600" b="0" strike="noStrike" spc="-1">
                <a:solidFill>
                  <a:srgbClr val="000000"/>
                </a:solidFill>
                <a:latin typeface="Arial"/>
                <a:ea typeface="DejaVu Sans"/>
              </a:rPr>
              <a:t> et porte </a:t>
            </a:r>
            <a:r>
              <a:rPr lang="fr-FR" sz="1600" b="0" u="sng" strike="noStrike" spc="-1">
                <a:solidFill>
                  <a:srgbClr val="000000"/>
                </a:solidFill>
                <a:uFillTx/>
                <a:latin typeface="Arial"/>
                <a:ea typeface="DejaVu Sans"/>
              </a:rPr>
              <a:t>sur le programme de la classe de première</a:t>
            </a:r>
            <a:r>
              <a:rPr lang="fr-FR" sz="1600" b="0" strike="noStrike" spc="-1">
                <a:solidFill>
                  <a:srgbClr val="000000"/>
                </a:solidFill>
                <a:latin typeface="Arial"/>
                <a:ea typeface="DejaVu Sans"/>
              </a:rPr>
              <a:t>.</a:t>
            </a:r>
            <a:endParaRPr lang="fr-FR" sz="1600" b="0" strike="noStrike" spc="-1">
              <a:solidFill>
                <a:srgbClr val="000000"/>
              </a:solidFill>
              <a:latin typeface="Arial"/>
            </a:endParaRPr>
          </a:p>
          <a:p>
            <a:pPr marL="286560" indent="-285840" defTabSz="914400">
              <a:lnSpc>
                <a:spcPct val="100000"/>
              </a:lnSpc>
              <a:spcBef>
                <a:spcPts val="360"/>
              </a:spcBef>
              <a:buClr>
                <a:srgbClr val="00B0F0"/>
              </a:buClr>
              <a:buFont typeface="Arial"/>
              <a:buChar char="-"/>
            </a:pPr>
            <a:r>
              <a:rPr lang="fr-FR" sz="1600" b="0" strike="noStrike" spc="-1">
                <a:solidFill>
                  <a:srgbClr val="000000"/>
                </a:solidFill>
                <a:latin typeface="Arial"/>
                <a:ea typeface="DejaVu Sans"/>
              </a:rPr>
              <a:t>Si la moyenne manquante est celle de l'année de terminale, </a:t>
            </a:r>
            <a:r>
              <a:rPr lang="fr-FR" sz="1600" b="0" u="sng" strike="noStrike" spc="-1">
                <a:solidFill>
                  <a:srgbClr val="000000"/>
                </a:solidFill>
                <a:uFillTx/>
                <a:latin typeface="Arial"/>
                <a:ea typeface="DejaVu Sans"/>
              </a:rPr>
              <a:t>l'évaluation ponctuelle est organisée avant la fin de l'année de terminale</a:t>
            </a:r>
            <a:r>
              <a:rPr lang="fr-FR" sz="1600" b="0" strike="noStrike" spc="-1">
                <a:solidFill>
                  <a:srgbClr val="000000"/>
                </a:solidFill>
                <a:latin typeface="Arial"/>
                <a:ea typeface="DejaVu Sans"/>
              </a:rPr>
              <a:t> et porte </a:t>
            </a:r>
            <a:r>
              <a:rPr lang="fr-FR" sz="1600" b="0" u="sng" strike="noStrike" spc="-1">
                <a:solidFill>
                  <a:srgbClr val="000000"/>
                </a:solidFill>
                <a:uFillTx/>
                <a:latin typeface="Arial"/>
                <a:ea typeface="DejaVu Sans"/>
              </a:rPr>
              <a:t>sur le programme de terminale</a:t>
            </a:r>
            <a:r>
              <a:rPr lang="fr-FR" sz="1600" b="0" strike="noStrike" spc="-1">
                <a:solidFill>
                  <a:srgbClr val="000000"/>
                </a:solidFill>
                <a:latin typeface="Arial"/>
                <a:ea typeface="DejaVu Sans"/>
              </a:rPr>
              <a:t>. </a:t>
            </a:r>
            <a:endParaRPr lang="fr-FR" sz="1600" b="0" strike="noStrike" spc="-1">
              <a:solidFill>
                <a:srgbClr val="000000"/>
              </a:solidFill>
              <a:latin typeface="Arial"/>
            </a:endParaRPr>
          </a:p>
          <a:p>
            <a:pPr defTabSz="914400">
              <a:lnSpc>
                <a:spcPct val="100000"/>
              </a:lnSpc>
              <a:spcBef>
                <a:spcPts val="360"/>
              </a:spcBef>
            </a:pPr>
            <a:endParaRPr lang="fr-FR" sz="700" b="0" strike="noStrike" spc="-1">
              <a:solidFill>
                <a:srgbClr val="000000"/>
              </a:solidFill>
              <a:latin typeface="Arial"/>
            </a:endParaRPr>
          </a:p>
          <a:p>
            <a:pPr marL="286560" indent="-285840" defTabSz="914400">
              <a:lnSpc>
                <a:spcPct val="100000"/>
              </a:lnSpc>
              <a:spcBef>
                <a:spcPts val="360"/>
              </a:spcBef>
              <a:buClr>
                <a:srgbClr val="00B0F0"/>
              </a:buClr>
              <a:buFont typeface="Arial"/>
              <a:buChar char="-"/>
            </a:pPr>
            <a:r>
              <a:rPr lang="fr-FR" sz="1600" b="0" strike="noStrike" spc="-1">
                <a:solidFill>
                  <a:srgbClr val="000000"/>
                </a:solidFill>
                <a:latin typeface="Arial"/>
                <a:ea typeface="DejaVu Sans"/>
              </a:rPr>
              <a:t>La </a:t>
            </a:r>
            <a:r>
              <a:rPr lang="fr-FR" sz="1600" b="1" strike="noStrike" spc="-1">
                <a:solidFill>
                  <a:srgbClr val="000000"/>
                </a:solidFill>
                <a:latin typeface="Arial"/>
                <a:ea typeface="DejaVu Sans"/>
              </a:rPr>
              <a:t>note obtenue par l'élève </a:t>
            </a:r>
            <a:r>
              <a:rPr lang="fr-FR" sz="1600" b="0" strike="noStrike" spc="-1">
                <a:solidFill>
                  <a:srgbClr val="000000"/>
                </a:solidFill>
                <a:latin typeface="Arial"/>
                <a:ea typeface="DejaVu Sans"/>
              </a:rPr>
              <a:t>à cette évaluation de remplacement </a:t>
            </a:r>
            <a:r>
              <a:rPr lang="fr-FR" sz="1600" b="1" strike="noStrike" spc="-1">
                <a:solidFill>
                  <a:srgbClr val="000000"/>
                </a:solidFill>
                <a:latin typeface="Arial"/>
                <a:ea typeface="DejaVu Sans"/>
              </a:rPr>
              <a:t>est retenue en lieu et place de la moyenne manquante</a:t>
            </a:r>
            <a:r>
              <a:rPr lang="fr-FR" sz="1600" b="0" strike="noStrike" spc="-1">
                <a:solidFill>
                  <a:srgbClr val="000000"/>
                </a:solidFill>
                <a:latin typeface="Arial"/>
                <a:ea typeface="DejaVu Sans"/>
              </a:rPr>
              <a:t>.</a:t>
            </a:r>
            <a:endParaRPr lang="fr-FR" sz="1600" b="0" strike="noStrike" spc="-1">
              <a:solidFill>
                <a:srgbClr val="000000"/>
              </a:solidFill>
              <a:latin typeface="Arial"/>
            </a:endParaRPr>
          </a:p>
        </p:txBody>
      </p:sp>
      <p:sp>
        <p:nvSpPr>
          <p:cNvPr id="795" name="CustomShape 3"/>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889C0740-18E2-45C4-8C7A-34BF1F4C5B13}" type="slidenum">
              <a:rPr lang="fr-FR" sz="900" b="1" strike="noStrike" spc="-1">
                <a:solidFill>
                  <a:srgbClr val="404040"/>
                </a:solidFill>
                <a:latin typeface="Arial"/>
                <a:ea typeface="DejaVu Sans"/>
              </a:rPr>
              <a:t>22</a:t>
            </a:fld>
            <a:endParaRPr lang="fr-FR" sz="900" b="0" strike="noStrike" spc="-1">
              <a:solidFill>
                <a:srgbClr val="000000"/>
              </a:solidFill>
              <a:latin typeface="Arial"/>
            </a:endParaRPr>
          </a:p>
        </p:txBody>
      </p:sp>
      <p:pic>
        <p:nvPicPr>
          <p:cNvPr id="796" name="Image 1"/>
          <p:cNvPicPr/>
          <p:nvPr/>
        </p:nvPicPr>
        <p:blipFill>
          <a:blip r:embed="rId2"/>
          <a:stretch/>
        </p:blipFill>
        <p:spPr>
          <a:xfrm>
            <a:off x="8215200" y="0"/>
            <a:ext cx="928080" cy="1151640"/>
          </a:xfrm>
          <a:prstGeom prst="rect">
            <a:avLst/>
          </a:prstGeom>
          <a:ln w="0">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7" name="CustomShape 1"/>
          <p:cNvSpPr/>
          <p:nvPr/>
        </p:nvSpPr>
        <p:spPr>
          <a:xfrm>
            <a:off x="107640" y="240480"/>
            <a:ext cx="7880400" cy="871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500" b="1" strike="noStrike" cap="all" spc="-1">
                <a:solidFill>
                  <a:srgbClr val="000000"/>
                </a:solidFill>
                <a:latin typeface="Arial Black"/>
                <a:ea typeface="Arial Black"/>
              </a:rPr>
              <a:t>Enseignement de spécialité suivi uniquement en première</a:t>
            </a:r>
            <a:endParaRPr lang="fr-FR" sz="2500" b="0" strike="noStrike" spc="-1">
              <a:solidFill>
                <a:srgbClr val="000000"/>
              </a:solidFill>
              <a:latin typeface="Arial"/>
            </a:endParaRPr>
          </a:p>
        </p:txBody>
      </p:sp>
      <p:sp>
        <p:nvSpPr>
          <p:cNvPr id="798" name="CustomShape 2"/>
          <p:cNvSpPr/>
          <p:nvPr/>
        </p:nvSpPr>
        <p:spPr>
          <a:xfrm>
            <a:off x="143280" y="1268640"/>
            <a:ext cx="8711640" cy="4524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177840" indent="-177120" defTabSz="914400">
              <a:lnSpc>
                <a:spcPct val="100000"/>
              </a:lnSpc>
              <a:spcBef>
                <a:spcPts val="360"/>
              </a:spcBef>
              <a:buClr>
                <a:srgbClr val="63C3F5"/>
              </a:buClr>
              <a:buFont typeface="Arial"/>
              <a:buChar char="■"/>
            </a:pPr>
            <a:r>
              <a:rPr lang="fr-FR" sz="1800" b="1" strike="noStrike" spc="-1">
                <a:solidFill>
                  <a:srgbClr val="63C3F5"/>
                </a:solidFill>
                <a:latin typeface="Arial"/>
                <a:ea typeface="Arial"/>
              </a:rPr>
              <a:t>Voie générale</a:t>
            </a:r>
            <a:endParaRPr lang="fr-FR" sz="1800" b="0" strike="noStrike" spc="-1">
              <a:solidFill>
                <a:srgbClr val="000000"/>
              </a:solidFill>
              <a:latin typeface="Arial"/>
            </a:endParaRPr>
          </a:p>
          <a:p>
            <a:pPr marL="627120" lvl="1" indent="-169200" defTabSz="914400">
              <a:lnSpc>
                <a:spcPct val="100000"/>
              </a:lnSpc>
              <a:spcBef>
                <a:spcPts val="320"/>
              </a:spcBef>
              <a:buClr>
                <a:srgbClr val="63C3F5"/>
              </a:buClr>
              <a:buFont typeface="Arial"/>
              <a:buChar char="■"/>
            </a:pPr>
            <a:r>
              <a:rPr lang="fr-FR" sz="1600" b="0" strike="noStrike" spc="-1">
                <a:solidFill>
                  <a:srgbClr val="000000"/>
                </a:solidFill>
                <a:latin typeface="Arial"/>
                <a:ea typeface="Arial"/>
              </a:rPr>
              <a:t>L’élève de 1</a:t>
            </a:r>
            <a:r>
              <a:rPr lang="fr-FR" sz="1600" b="0" strike="noStrike" spc="-1" baseline="30000">
                <a:solidFill>
                  <a:srgbClr val="000000"/>
                </a:solidFill>
                <a:latin typeface="Arial"/>
                <a:ea typeface="Arial"/>
              </a:rPr>
              <a:t>re</a:t>
            </a:r>
            <a:r>
              <a:rPr lang="fr-FR" sz="1600" b="0" strike="noStrike" spc="-1">
                <a:solidFill>
                  <a:srgbClr val="000000"/>
                </a:solidFill>
                <a:latin typeface="Arial"/>
                <a:ea typeface="Arial"/>
              </a:rPr>
              <a:t> communique au conseil de classe du 3</a:t>
            </a:r>
            <a:r>
              <a:rPr lang="fr-FR" sz="1600" b="0" strike="noStrike" spc="-1" baseline="30000">
                <a:solidFill>
                  <a:srgbClr val="000000"/>
                </a:solidFill>
                <a:latin typeface="Arial"/>
                <a:ea typeface="Arial"/>
              </a:rPr>
              <a:t>e</a:t>
            </a:r>
            <a:r>
              <a:rPr lang="fr-FR" sz="1600" b="0" strike="noStrike" spc="-1">
                <a:solidFill>
                  <a:srgbClr val="000000"/>
                </a:solidFill>
                <a:latin typeface="Arial"/>
                <a:ea typeface="Arial"/>
              </a:rPr>
              <a:t> trimestre l’enseignement de spécialité qu’il ne souhaite pas poursuivre en Terminale. </a:t>
            </a:r>
            <a:endParaRPr lang="fr-FR" sz="1600" b="0" strike="noStrike" spc="-1">
              <a:solidFill>
                <a:srgbClr val="000000"/>
              </a:solidFill>
              <a:latin typeface="Arial"/>
            </a:endParaRPr>
          </a:p>
          <a:p>
            <a:pPr marL="627120" lvl="1" indent="-169200" defTabSz="914400">
              <a:lnSpc>
                <a:spcPct val="100000"/>
              </a:lnSpc>
              <a:spcBef>
                <a:spcPts val="320"/>
              </a:spcBef>
              <a:buClr>
                <a:srgbClr val="63C3F5"/>
              </a:buClr>
              <a:buFont typeface="Arial"/>
              <a:buChar char="■"/>
            </a:pPr>
            <a:r>
              <a:rPr lang="fr-FR" sz="1600" b="0" strike="noStrike" spc="-1">
                <a:solidFill>
                  <a:srgbClr val="000000"/>
                </a:solidFill>
                <a:latin typeface="Arial"/>
                <a:ea typeface="Arial"/>
              </a:rPr>
              <a:t>La moyenne annuelle de première dans cet enseignement est prise en compte dans les 40% du contrôle continu, avec un coefficient 8.</a:t>
            </a:r>
            <a:endParaRPr lang="fr-FR" sz="1600" b="0" strike="noStrike" spc="-1">
              <a:solidFill>
                <a:srgbClr val="000000"/>
              </a:solidFill>
              <a:latin typeface="Arial"/>
            </a:endParaRPr>
          </a:p>
          <a:p>
            <a:pPr marL="457200" defTabSz="914400">
              <a:lnSpc>
                <a:spcPct val="100000"/>
              </a:lnSpc>
              <a:spcBef>
                <a:spcPts val="261"/>
              </a:spcBef>
            </a:pPr>
            <a:endParaRPr lang="fr-FR" sz="1600" b="0" strike="noStrike" spc="-1">
              <a:solidFill>
                <a:srgbClr val="000000"/>
              </a:solidFill>
              <a:latin typeface="Arial"/>
            </a:endParaRPr>
          </a:p>
          <a:p>
            <a:pPr marL="177840" indent="-177120" defTabSz="914400">
              <a:lnSpc>
                <a:spcPct val="100000"/>
              </a:lnSpc>
              <a:spcBef>
                <a:spcPts val="360"/>
              </a:spcBef>
              <a:buClr>
                <a:srgbClr val="63C3F5"/>
              </a:buClr>
              <a:buFont typeface="Arial"/>
              <a:buChar char="■"/>
            </a:pPr>
            <a:r>
              <a:rPr lang="fr-FR" sz="1800" b="1" strike="noStrike" spc="-1">
                <a:solidFill>
                  <a:srgbClr val="63C3F5"/>
                </a:solidFill>
                <a:latin typeface="Arial"/>
                <a:ea typeface="Arial"/>
              </a:rPr>
              <a:t>Voie technologique</a:t>
            </a:r>
            <a:endParaRPr lang="fr-FR" sz="1800" b="0" strike="noStrike" spc="-1">
              <a:solidFill>
                <a:srgbClr val="000000"/>
              </a:solidFill>
              <a:latin typeface="Arial"/>
            </a:endParaRPr>
          </a:p>
          <a:p>
            <a:pPr defTabSz="914400">
              <a:lnSpc>
                <a:spcPct val="100000"/>
              </a:lnSpc>
              <a:spcBef>
                <a:spcPts val="320"/>
              </a:spcBef>
            </a:pPr>
            <a:r>
              <a:rPr lang="fr-FR" sz="1600" b="0" strike="noStrike" spc="-1">
                <a:solidFill>
                  <a:srgbClr val="000000"/>
                </a:solidFill>
                <a:latin typeface="Arial"/>
                <a:ea typeface="Arial"/>
              </a:rPr>
              <a:t>Les enseignements de spécialité suivis uniquement en classe de première sont les suivants, selon les séries : </a:t>
            </a:r>
            <a:endParaRPr lang="fr-FR" sz="1600" b="0" strike="noStrike" spc="-1">
              <a:solidFill>
                <a:srgbClr val="000000"/>
              </a:solidFill>
              <a:latin typeface="Arial"/>
            </a:endParaRPr>
          </a:p>
          <a:p>
            <a:pPr marL="449280" defTabSz="914400">
              <a:lnSpc>
                <a:spcPct val="100000"/>
              </a:lnSpc>
              <a:spcBef>
                <a:spcPts val="320"/>
              </a:spcBef>
            </a:pPr>
            <a:r>
              <a:rPr lang="fr-FR" sz="1600" b="0" strike="noStrike" spc="-1">
                <a:solidFill>
                  <a:srgbClr val="000000"/>
                </a:solidFill>
                <a:latin typeface="Arial"/>
                <a:ea typeface="Arial"/>
              </a:rPr>
              <a:t>STMG : 		Sciences de gestion et numérique</a:t>
            </a:r>
            <a:endParaRPr lang="fr-FR" sz="1600" b="0" strike="noStrike" spc="-1">
              <a:solidFill>
                <a:srgbClr val="000000"/>
              </a:solidFill>
              <a:latin typeface="Arial"/>
            </a:endParaRPr>
          </a:p>
          <a:p>
            <a:pPr marL="449280" defTabSz="914400">
              <a:lnSpc>
                <a:spcPct val="100000"/>
              </a:lnSpc>
              <a:spcBef>
                <a:spcPts val="320"/>
              </a:spcBef>
            </a:pPr>
            <a:r>
              <a:rPr lang="fr-FR" sz="1600" b="0" strike="noStrike" spc="-1">
                <a:solidFill>
                  <a:srgbClr val="000000"/>
                </a:solidFill>
                <a:latin typeface="Arial"/>
                <a:ea typeface="Arial"/>
              </a:rPr>
              <a:t>STL : 		Biochimie - biologie</a:t>
            </a:r>
            <a:endParaRPr lang="fr-FR" sz="1600" b="0" strike="noStrike" spc="-1">
              <a:solidFill>
                <a:srgbClr val="000000"/>
              </a:solidFill>
              <a:latin typeface="Arial"/>
            </a:endParaRPr>
          </a:p>
          <a:p>
            <a:pPr marL="449280" defTabSz="914400">
              <a:lnSpc>
                <a:spcPct val="100000"/>
              </a:lnSpc>
              <a:spcBef>
                <a:spcPts val="320"/>
              </a:spcBef>
            </a:pPr>
            <a:r>
              <a:rPr lang="fr-FR" sz="1600" b="0" strike="noStrike" spc="-1">
                <a:solidFill>
                  <a:srgbClr val="000000"/>
                </a:solidFill>
                <a:latin typeface="Arial"/>
                <a:ea typeface="Arial"/>
              </a:rPr>
              <a:t>STD2A : 		Physique - chimie</a:t>
            </a:r>
            <a:endParaRPr lang="fr-FR" sz="1600" b="0" strike="noStrike" spc="-1">
              <a:solidFill>
                <a:srgbClr val="000000"/>
              </a:solidFill>
              <a:latin typeface="Arial"/>
            </a:endParaRPr>
          </a:p>
          <a:p>
            <a:pPr marL="449280" defTabSz="914400">
              <a:lnSpc>
                <a:spcPct val="100000"/>
              </a:lnSpc>
              <a:spcBef>
                <a:spcPts val="320"/>
              </a:spcBef>
            </a:pPr>
            <a:r>
              <a:rPr lang="fr-FR" sz="1600" b="0" strike="noStrike" spc="-1">
                <a:solidFill>
                  <a:srgbClr val="000000"/>
                </a:solidFill>
                <a:latin typeface="Arial"/>
                <a:ea typeface="Arial"/>
              </a:rPr>
              <a:t>STI2D:		Innovation technologique</a:t>
            </a:r>
            <a:endParaRPr lang="fr-FR" sz="1600" b="0" strike="noStrike" spc="-1">
              <a:solidFill>
                <a:srgbClr val="000000"/>
              </a:solidFill>
              <a:latin typeface="Arial"/>
            </a:endParaRPr>
          </a:p>
          <a:p>
            <a:pPr marL="449280" defTabSz="914400">
              <a:lnSpc>
                <a:spcPct val="100000"/>
              </a:lnSpc>
              <a:spcBef>
                <a:spcPts val="320"/>
              </a:spcBef>
            </a:pPr>
            <a:r>
              <a:rPr lang="fr-FR" sz="1600" b="0" strike="noStrike" spc="-1">
                <a:solidFill>
                  <a:srgbClr val="000000"/>
                </a:solidFill>
                <a:latin typeface="Arial"/>
                <a:ea typeface="Arial"/>
              </a:rPr>
              <a:t>ST2S : 		Physique - chimie pour la santé </a:t>
            </a:r>
            <a:endParaRPr lang="fr-FR" sz="1600" b="0" strike="noStrike" spc="-1">
              <a:solidFill>
                <a:srgbClr val="000000"/>
              </a:solidFill>
              <a:latin typeface="Arial"/>
            </a:endParaRPr>
          </a:p>
          <a:p>
            <a:pPr marL="449280" defTabSz="914400">
              <a:lnSpc>
                <a:spcPct val="100000"/>
              </a:lnSpc>
              <a:spcBef>
                <a:spcPts val="320"/>
              </a:spcBef>
            </a:pPr>
            <a:r>
              <a:rPr lang="fr-FR" sz="1600" b="0" strike="noStrike" spc="-1">
                <a:solidFill>
                  <a:srgbClr val="000000"/>
                </a:solidFill>
                <a:latin typeface="Arial"/>
                <a:ea typeface="Arial"/>
              </a:rPr>
              <a:t>STHR :		Enseignement scientifique alimentation - environnement</a:t>
            </a:r>
            <a:endParaRPr lang="fr-FR" sz="1600" b="0" strike="noStrike" spc="-1">
              <a:solidFill>
                <a:srgbClr val="000000"/>
              </a:solidFill>
              <a:latin typeface="Arial"/>
            </a:endParaRPr>
          </a:p>
          <a:p>
            <a:pPr marL="449280" defTabSz="914400">
              <a:lnSpc>
                <a:spcPct val="100000"/>
              </a:lnSpc>
              <a:spcBef>
                <a:spcPts val="320"/>
              </a:spcBef>
            </a:pPr>
            <a:r>
              <a:rPr lang="fr-FR" sz="1600" b="0" strike="noStrike" spc="-1">
                <a:solidFill>
                  <a:srgbClr val="000000"/>
                </a:solidFill>
                <a:latin typeface="Arial"/>
                <a:ea typeface="Arial"/>
              </a:rPr>
              <a:t>S2TMD : 		Économie, droit et environnement du spectacle vivant</a:t>
            </a:r>
            <a:endParaRPr lang="fr-FR" sz="1600" b="0" strike="noStrike" spc="-1">
              <a:solidFill>
                <a:srgbClr val="000000"/>
              </a:solidFill>
              <a:latin typeface="Arial"/>
            </a:endParaRPr>
          </a:p>
          <a:p>
            <a:pPr marL="449280" defTabSz="914400">
              <a:lnSpc>
                <a:spcPct val="100000"/>
              </a:lnSpc>
              <a:spcBef>
                <a:spcPts val="320"/>
              </a:spcBef>
            </a:pPr>
            <a:r>
              <a:rPr lang="fr-FR" sz="1600" b="0" strike="noStrike" spc="-1">
                <a:solidFill>
                  <a:srgbClr val="000000"/>
                </a:solidFill>
                <a:latin typeface="Arial"/>
                <a:ea typeface="Arial"/>
              </a:rPr>
              <a:t>STAV : 		(En lycée agricole)</a:t>
            </a:r>
            <a:endParaRPr lang="fr-FR" sz="1600" b="0" strike="noStrike" spc="-1">
              <a:solidFill>
                <a:srgbClr val="000000"/>
              </a:solidFill>
              <a:latin typeface="Arial"/>
            </a:endParaRPr>
          </a:p>
          <a:p>
            <a:pPr marL="449280" defTabSz="914400">
              <a:lnSpc>
                <a:spcPct val="100000"/>
              </a:lnSpc>
              <a:spcBef>
                <a:spcPts val="360"/>
              </a:spcBef>
            </a:pPr>
            <a:endParaRPr lang="fr-FR" sz="1600" b="0" strike="noStrike" spc="-1">
              <a:solidFill>
                <a:srgbClr val="000000"/>
              </a:solidFill>
              <a:latin typeface="Arial"/>
            </a:endParaRPr>
          </a:p>
        </p:txBody>
      </p:sp>
      <p:sp>
        <p:nvSpPr>
          <p:cNvPr id="799" name="CustomShape 3"/>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0994C465-6FF5-4241-BB6C-057E9BE991A1}" type="slidenum">
              <a:rPr lang="fr-FR" sz="900" b="1" strike="noStrike" spc="-1">
                <a:solidFill>
                  <a:srgbClr val="404040"/>
                </a:solidFill>
                <a:latin typeface="Arial"/>
                <a:ea typeface="DejaVu Sans"/>
              </a:rPr>
              <a:t>23</a:t>
            </a:fld>
            <a:endParaRPr lang="fr-FR" sz="900" b="0" strike="noStrike" spc="-1">
              <a:solidFill>
                <a:srgbClr val="000000"/>
              </a:solidFill>
              <a:latin typeface="Arial"/>
            </a:endParaRPr>
          </a:p>
        </p:txBody>
      </p:sp>
      <p:pic>
        <p:nvPicPr>
          <p:cNvPr id="800" name="Image 1"/>
          <p:cNvPicPr/>
          <p:nvPr/>
        </p:nvPicPr>
        <p:blipFill>
          <a:blip r:embed="rId2"/>
          <a:stretch/>
        </p:blipFill>
        <p:spPr>
          <a:xfrm>
            <a:off x="8215200" y="0"/>
            <a:ext cx="928080" cy="1151640"/>
          </a:xfrm>
          <a:prstGeom prst="rect">
            <a:avLst/>
          </a:prstGeom>
          <a:ln w="0">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 name="CustomShape 1"/>
          <p:cNvSpPr/>
          <p:nvPr/>
        </p:nvSpPr>
        <p:spPr>
          <a:xfrm>
            <a:off x="804960" y="182520"/>
            <a:ext cx="7880400" cy="128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endParaRPr lang="fr-FR" sz="1800" b="0" strike="noStrike" spc="-1">
              <a:solidFill>
                <a:srgbClr val="000000"/>
              </a:solidFill>
              <a:latin typeface="Arial"/>
              <a:ea typeface="DejaVu Sans"/>
            </a:endParaRPr>
          </a:p>
        </p:txBody>
      </p:sp>
      <p:sp>
        <p:nvSpPr>
          <p:cNvPr id="802" name="CustomShape 2"/>
          <p:cNvSpPr/>
          <p:nvPr/>
        </p:nvSpPr>
        <p:spPr>
          <a:xfrm>
            <a:off x="804960" y="1469520"/>
            <a:ext cx="7880400" cy="4395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endParaRPr lang="fr-FR" sz="1800" b="0" strike="noStrike" spc="-1">
              <a:solidFill>
                <a:srgbClr val="000000"/>
              </a:solidFill>
              <a:latin typeface="Arial"/>
              <a:ea typeface="DejaVu Sans"/>
            </a:endParaRPr>
          </a:p>
        </p:txBody>
      </p:sp>
      <p:sp>
        <p:nvSpPr>
          <p:cNvPr id="803" name="CustomShape 3"/>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3DB17700-EF78-440D-BBBD-A1C4F512C653}" type="slidenum">
              <a:rPr lang="fr-FR" sz="1000" b="1" strike="noStrike" spc="-1">
                <a:solidFill>
                  <a:srgbClr val="000000"/>
                </a:solidFill>
                <a:latin typeface="Calibri"/>
                <a:ea typeface="DejaVu Sans"/>
              </a:rPr>
              <a:t>24</a:t>
            </a:fld>
            <a:endParaRPr lang="fr-FR" sz="1000" b="0" strike="noStrike" spc="-1">
              <a:solidFill>
                <a:srgbClr val="000000"/>
              </a:solidFill>
              <a:latin typeface="Arial"/>
            </a:endParaRPr>
          </a:p>
        </p:txBody>
      </p:sp>
      <p:sp>
        <p:nvSpPr>
          <p:cNvPr id="804" name="CustomShape 4"/>
          <p:cNvSpPr/>
          <p:nvPr/>
        </p:nvSpPr>
        <p:spPr>
          <a:xfrm>
            <a:off x="3060000" y="3420000"/>
            <a:ext cx="4062600" cy="128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400" b="1" strike="noStrike" spc="-1">
                <a:solidFill>
                  <a:srgbClr val="000000"/>
                </a:solidFill>
                <a:latin typeface="Arial Black"/>
                <a:ea typeface="DejaVu Sans"/>
              </a:rPr>
              <a:t>QUELLE VOIE, QUELLES SPÉCIALITÉS POUR QUELLES ÉTUDES SUPÉRIEURES ?</a:t>
            </a:r>
            <a:endParaRPr lang="fr-FR" sz="2400" b="0" strike="noStrike" spc="-1">
              <a:solidFill>
                <a:srgbClr val="000000"/>
              </a:solidFill>
              <a:latin typeface="Arial"/>
            </a:endParaRPr>
          </a:p>
        </p:txBody>
      </p:sp>
      <p:pic>
        <p:nvPicPr>
          <p:cNvPr id="805" name="Image 1"/>
          <p:cNvPicPr/>
          <p:nvPr/>
        </p:nvPicPr>
        <p:blipFill>
          <a:blip r:embed="rId2"/>
          <a:stretch/>
        </p:blipFill>
        <p:spPr>
          <a:xfrm>
            <a:off x="8215200" y="0"/>
            <a:ext cx="928080" cy="1151640"/>
          </a:xfrm>
          <a:prstGeom prst="rect">
            <a:avLst/>
          </a:prstGeom>
          <a:ln w="0">
            <a:noFill/>
          </a:ln>
        </p:spPr>
      </p:pic>
      <p:sp>
        <p:nvSpPr>
          <p:cNvPr id="806" name="CustomShape 4"/>
          <p:cNvSpPr/>
          <p:nvPr/>
        </p:nvSpPr>
        <p:spPr>
          <a:xfrm>
            <a:off x="900000" y="1198080"/>
            <a:ext cx="7200000" cy="128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400" b="1" strike="noStrike" spc="-1" dirty="0">
                <a:solidFill>
                  <a:srgbClr val="000000"/>
                </a:solidFill>
                <a:latin typeface="Arial Black"/>
                <a:ea typeface="DejaVu Sans"/>
              </a:rPr>
              <a:t>UN CHOIX RAISONNÉ ET STRATÉGIQUE : SELON SES GOÛTS, SES MOTIVATIONS ET SES CAPACITÉS</a:t>
            </a:r>
            <a:endParaRPr lang="fr-FR" sz="2400" b="0" strike="noStrike" spc="-1" dirty="0">
              <a:solidFill>
                <a:srgbClr val="000000"/>
              </a:solidFill>
              <a:latin typeface="Arial"/>
            </a:endParaRPr>
          </a:p>
          <a:p>
            <a:pPr defTabSz="914400">
              <a:lnSpc>
                <a:spcPct val="100000"/>
              </a:lnSpc>
            </a:pPr>
            <a:endParaRPr lang="fr-FR" sz="2400" b="0" strike="noStrike" spc="-1" dirty="0">
              <a:solidFill>
                <a:srgbClr val="000000"/>
              </a:solidFill>
              <a:latin typeface="Arial"/>
            </a:endParaRPr>
          </a:p>
          <a:p>
            <a:pPr defTabSz="914400">
              <a:lnSpc>
                <a:spcPct val="100000"/>
              </a:lnSpc>
            </a:pPr>
            <a:r>
              <a:rPr lang="fr-FR" sz="2400" b="1" strike="noStrike" spc="-1" dirty="0">
                <a:solidFill>
                  <a:srgbClr val="000000"/>
                </a:solidFill>
                <a:latin typeface="Arial Black"/>
                <a:ea typeface="DejaVu Sans"/>
              </a:rPr>
              <a:t>POUR...</a:t>
            </a:r>
            <a:endParaRPr lang="fr-FR" sz="2400" b="0" strike="noStrike" spc="-1" dirty="0">
              <a:solidFill>
                <a:srgbClr val="000000"/>
              </a:solidFill>
              <a:latin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7" name="ZoneTexte 806"/>
          <p:cNvSpPr txBox="1"/>
          <p:nvPr/>
        </p:nvSpPr>
        <p:spPr>
          <a:xfrm>
            <a:off x="38880" y="297360"/>
            <a:ext cx="9105120" cy="602640"/>
          </a:xfrm>
          <a:prstGeom prst="rect">
            <a:avLst/>
          </a:prstGeom>
          <a:noFill/>
          <a:ln w="0">
            <a:noFill/>
          </a:ln>
        </p:spPr>
        <p:txBody>
          <a:bodyPr lIns="90000" tIns="45000" rIns="90000" bIns="45000" anchor="t">
            <a:noAutofit/>
          </a:bodyPr>
          <a:lstStyle/>
          <a:p>
            <a:r>
              <a:rPr lang="fr-FR" sz="1500" b="0" strike="noStrike" spc="-1">
                <a:solidFill>
                  <a:srgbClr val="000000"/>
                </a:solidFill>
                <a:latin typeface="Arial"/>
                <a:hlinkClick r:id="rId2"/>
              </a:rPr>
              <a:t>https://www.onisep.fr/orientation/l-enseignement-superieur/le-schema-des-etudes-apres-le-bac</a:t>
            </a:r>
            <a:r>
              <a:rPr lang="fr-FR" sz="1500" b="0" strike="noStrike" spc="-1">
                <a:solidFill>
                  <a:srgbClr val="000000"/>
                </a:solidFill>
                <a:latin typeface="Arial"/>
              </a:rPr>
              <a:t> </a:t>
            </a:r>
          </a:p>
        </p:txBody>
      </p:sp>
      <p:pic>
        <p:nvPicPr>
          <p:cNvPr id="808" name="Image 807"/>
          <p:cNvPicPr/>
          <p:nvPr/>
        </p:nvPicPr>
        <p:blipFill>
          <a:blip r:embed="rId3"/>
          <a:srcRect l="11920" t="2726" r="13273" b="9080"/>
          <a:stretch/>
        </p:blipFill>
        <p:spPr>
          <a:xfrm>
            <a:off x="180000" y="624600"/>
            <a:ext cx="8460000" cy="6233400"/>
          </a:xfrm>
          <a:prstGeom prst="rect">
            <a:avLst/>
          </a:prstGeom>
          <a:ln w="0">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 name="CustomShape 1"/>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66BBC7A6-0431-4DC3-BCAF-6D754C088ECF}" type="slidenum">
              <a:rPr lang="fr-FR" sz="1000" b="1" strike="noStrike" spc="-1">
                <a:solidFill>
                  <a:srgbClr val="000000"/>
                </a:solidFill>
                <a:latin typeface="Calibri"/>
                <a:ea typeface="DejaVu Sans"/>
              </a:rPr>
              <a:t>26</a:t>
            </a:fld>
            <a:endParaRPr lang="fr-FR" sz="1000" b="0" strike="noStrike" spc="-1">
              <a:solidFill>
                <a:srgbClr val="000000"/>
              </a:solidFill>
              <a:latin typeface="Arial"/>
            </a:endParaRPr>
          </a:p>
        </p:txBody>
      </p:sp>
      <p:sp>
        <p:nvSpPr>
          <p:cNvPr id="810" name="CustomShape 2"/>
          <p:cNvSpPr/>
          <p:nvPr/>
        </p:nvSpPr>
        <p:spPr>
          <a:xfrm>
            <a:off x="4680000" y="3490920"/>
            <a:ext cx="4062600" cy="3529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400" b="1" strike="noStrike" spc="-1">
                <a:solidFill>
                  <a:srgbClr val="000000"/>
                </a:solidFill>
                <a:latin typeface="Arial Black"/>
                <a:ea typeface="DejaVu Sans"/>
              </a:rPr>
              <a:t>L’ACCOMPAGNEMENT                    ET L’ORIENTATION</a:t>
            </a:r>
            <a:br>
              <a:rPr sz="1800"/>
            </a:br>
            <a:r>
              <a:rPr lang="fr-FR" sz="2400" b="1" strike="noStrike" spc="-1">
                <a:solidFill>
                  <a:srgbClr val="000000"/>
                </a:solidFill>
                <a:latin typeface="Arial Black"/>
                <a:ea typeface="DejaVu Sans"/>
              </a:rPr>
              <a:t>PENDANT L’ANNÉE SCOLAIRE</a:t>
            </a:r>
            <a:br>
              <a:rPr sz="2400"/>
            </a:br>
            <a:endParaRPr lang="fr-FR" sz="2400" b="0" strike="noStrike" spc="-1">
              <a:solidFill>
                <a:srgbClr val="000000"/>
              </a:solidFill>
              <a:latin typeface="Arial"/>
            </a:endParaRPr>
          </a:p>
        </p:txBody>
      </p:sp>
      <p:pic>
        <p:nvPicPr>
          <p:cNvPr id="811" name="Image 3"/>
          <p:cNvPicPr/>
          <p:nvPr/>
        </p:nvPicPr>
        <p:blipFill>
          <a:blip r:embed="rId2"/>
          <a:stretch/>
        </p:blipFill>
        <p:spPr>
          <a:xfrm>
            <a:off x="7920000" y="-17280"/>
            <a:ext cx="1222560" cy="1263240"/>
          </a:xfrm>
          <a:prstGeom prst="rect">
            <a:avLst/>
          </a:prstGeom>
          <a:ln w="0">
            <a:noFill/>
          </a:ln>
        </p:spPr>
      </p:pic>
      <p:sp>
        <p:nvSpPr>
          <p:cNvPr id="812" name="CustomShape 19"/>
          <p:cNvSpPr/>
          <p:nvPr/>
        </p:nvSpPr>
        <p:spPr>
          <a:xfrm>
            <a:off x="900000" y="959400"/>
            <a:ext cx="7200000" cy="128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400" b="1" strike="noStrike" spc="-1" dirty="0">
                <a:solidFill>
                  <a:srgbClr val="000000"/>
                </a:solidFill>
                <a:latin typeface="Arial Black"/>
                <a:ea typeface="DejaVu Sans"/>
              </a:rPr>
              <a:t>UN CHOIX RAISONNÉ ET STRATÉGIQUE : SELON SES GOÛTS, SES MOTIVATIONS ET SES CAPACITÉS</a:t>
            </a:r>
            <a:endParaRPr lang="fr-FR" sz="2400" b="0" strike="noStrike" spc="-1" dirty="0">
              <a:solidFill>
                <a:srgbClr val="000000"/>
              </a:solidFill>
              <a:latin typeface="Arial"/>
            </a:endParaRPr>
          </a:p>
          <a:p>
            <a:pPr defTabSz="914400">
              <a:lnSpc>
                <a:spcPct val="100000"/>
              </a:lnSpc>
            </a:pPr>
            <a:endParaRPr lang="fr-FR" sz="2400" b="0" strike="noStrike" spc="-1" dirty="0">
              <a:solidFill>
                <a:srgbClr val="000000"/>
              </a:solidFill>
              <a:latin typeface="Arial"/>
            </a:endParaRPr>
          </a:p>
          <a:p>
            <a:pPr defTabSz="914400">
              <a:lnSpc>
                <a:spcPct val="100000"/>
              </a:lnSpc>
            </a:pPr>
            <a:r>
              <a:rPr lang="fr-FR" sz="2400" b="1" strike="noStrike" spc="-1" dirty="0">
                <a:solidFill>
                  <a:srgbClr val="000000"/>
                </a:solidFill>
                <a:latin typeface="Arial Black"/>
                <a:ea typeface="DejaVu Sans"/>
              </a:rPr>
              <a:t>Grâce à...</a:t>
            </a:r>
            <a:endParaRPr lang="fr-FR" sz="2400" b="0" strike="noStrike" spc="-1" dirty="0">
              <a:solidFill>
                <a:srgbClr val="000000"/>
              </a:solidFill>
              <a:latin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3" name="CustomShape 2"/>
          <p:cNvSpPr/>
          <p:nvPr/>
        </p:nvSpPr>
        <p:spPr>
          <a:xfrm>
            <a:off x="390960" y="1260000"/>
            <a:ext cx="8209080" cy="4876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57920" defTabSz="914400">
              <a:lnSpc>
                <a:spcPct val="100000"/>
              </a:lnSpc>
              <a:spcBef>
                <a:spcPts val="320"/>
              </a:spcBef>
            </a:pPr>
            <a:r>
              <a:rPr lang="fr-FR" sz="1600" b="0" strike="noStrike" spc="-1" dirty="0">
                <a:solidFill>
                  <a:srgbClr val="000000"/>
                </a:solidFill>
                <a:latin typeface="Arial"/>
                <a:ea typeface="Arial"/>
              </a:rPr>
              <a:t>Accompagnement de l’élève dans ses </a:t>
            </a:r>
            <a:r>
              <a:rPr lang="fr-FR" sz="1600" b="1" strike="noStrike" spc="-1" dirty="0">
                <a:solidFill>
                  <a:srgbClr val="F79646"/>
                </a:solidFill>
                <a:latin typeface="Arial"/>
                <a:ea typeface="Arial"/>
              </a:rPr>
              <a:t>choix d’orientation </a:t>
            </a:r>
            <a:r>
              <a:rPr lang="fr-FR" sz="1600" b="0" strike="noStrike" spc="-1" dirty="0">
                <a:solidFill>
                  <a:srgbClr val="000000"/>
                </a:solidFill>
                <a:latin typeface="Arial"/>
                <a:ea typeface="Arial"/>
              </a:rPr>
              <a:t>et son </a:t>
            </a:r>
            <a:r>
              <a:rPr lang="fr-FR" sz="1600" b="1" strike="noStrike" spc="-1" dirty="0">
                <a:solidFill>
                  <a:srgbClr val="F79646"/>
                </a:solidFill>
                <a:latin typeface="Arial"/>
                <a:ea typeface="Arial"/>
              </a:rPr>
              <a:t>projet d’études.</a:t>
            </a:r>
            <a:endParaRPr lang="fr-FR" sz="1600" b="0" strike="noStrike" spc="-1" dirty="0">
              <a:solidFill>
                <a:srgbClr val="000000"/>
              </a:solidFill>
              <a:latin typeface="Arial"/>
            </a:endParaRPr>
          </a:p>
          <a:p>
            <a:pPr marL="457920" defTabSz="914400">
              <a:lnSpc>
                <a:spcPct val="100000"/>
              </a:lnSpc>
              <a:spcBef>
                <a:spcPts val="320"/>
              </a:spcBef>
            </a:pPr>
            <a:r>
              <a:rPr lang="fr-FR" sz="1600" b="1" strike="noStrike" spc="-1" dirty="0">
                <a:solidFill>
                  <a:srgbClr val="000000"/>
                </a:solidFill>
                <a:latin typeface="Arial"/>
                <a:ea typeface="DejaVu Sans"/>
              </a:rPr>
              <a:t>=&gt; Aider les jeunes à construire leur parcours de formation et leurs projets professionnels tout au long de la vie commence par les accompagner à </a:t>
            </a:r>
            <a:r>
              <a:rPr lang="fr-FR" sz="1600" b="1" strike="noStrike" spc="-1" dirty="0">
                <a:solidFill>
                  <a:schemeClr val="accent6"/>
                </a:solidFill>
                <a:latin typeface="Arial"/>
                <a:ea typeface="DejaVu Sans"/>
              </a:rPr>
              <a:t>développer des compétences à s’orienter</a:t>
            </a:r>
            <a:r>
              <a:rPr lang="fr-FR" sz="1600" b="1" strike="noStrike" spc="-1" dirty="0">
                <a:solidFill>
                  <a:srgbClr val="000000"/>
                </a:solidFill>
                <a:latin typeface="Arial"/>
                <a:ea typeface="DejaVu Sans"/>
              </a:rPr>
              <a:t>. </a:t>
            </a:r>
            <a:endParaRPr lang="fr-FR" sz="1600" b="0" strike="noStrike" spc="-1" dirty="0">
              <a:solidFill>
                <a:srgbClr val="000000"/>
              </a:solidFill>
              <a:latin typeface="Arial"/>
            </a:endParaRPr>
          </a:p>
          <a:p>
            <a:pPr defTabSz="914400">
              <a:lnSpc>
                <a:spcPct val="100000"/>
              </a:lnSpc>
              <a:spcBef>
                <a:spcPts val="400"/>
              </a:spcBef>
            </a:pPr>
            <a:endParaRPr lang="fr-FR" sz="1600" b="0" strike="noStrike" spc="-1" dirty="0">
              <a:solidFill>
                <a:srgbClr val="000000"/>
              </a:solidFill>
              <a:latin typeface="Arial"/>
            </a:endParaRPr>
          </a:p>
          <a:p>
            <a:pPr marL="177840" indent="-177120" defTabSz="914400">
              <a:lnSpc>
                <a:spcPct val="100000"/>
              </a:lnSpc>
              <a:spcBef>
                <a:spcPts val="400"/>
              </a:spcBef>
              <a:buClr>
                <a:srgbClr val="63C3F5"/>
              </a:buClr>
              <a:buFont typeface="Arial"/>
              <a:buChar char="■"/>
            </a:pPr>
            <a:r>
              <a:rPr lang="fr-FR" sz="1600" b="1" strike="noStrike" spc="-1" dirty="0">
                <a:solidFill>
                  <a:srgbClr val="63C3F5"/>
                </a:solidFill>
                <a:latin typeface="Arial"/>
                <a:ea typeface="Arial"/>
              </a:rPr>
              <a:t> </a:t>
            </a:r>
            <a:r>
              <a:rPr lang="fr-FR" sz="2000" b="1" strike="noStrike" spc="-1" dirty="0">
                <a:solidFill>
                  <a:srgbClr val="63C3F5"/>
                </a:solidFill>
                <a:latin typeface="Arial"/>
                <a:ea typeface="Arial"/>
              </a:rPr>
              <a:t>Une organisation pour l’AP Orientation</a:t>
            </a:r>
            <a:endParaRPr lang="fr-FR" sz="2000" b="0" strike="noStrike" spc="-1" dirty="0">
              <a:solidFill>
                <a:srgbClr val="000000"/>
              </a:solidFill>
              <a:latin typeface="Arial"/>
            </a:endParaRPr>
          </a:p>
          <a:p>
            <a:pPr marL="627120" lvl="1" indent="-169200" defTabSz="914400">
              <a:lnSpc>
                <a:spcPct val="100000"/>
              </a:lnSpc>
              <a:spcBef>
                <a:spcPts val="320"/>
              </a:spcBef>
              <a:buClr>
                <a:srgbClr val="63C3F5"/>
              </a:buClr>
              <a:buFont typeface="Arial"/>
              <a:buChar char="■"/>
            </a:pPr>
            <a:r>
              <a:rPr lang="fr-FR" sz="1600" b="0" strike="noStrike" spc="-1" dirty="0">
                <a:solidFill>
                  <a:srgbClr val="000000"/>
                </a:solidFill>
                <a:latin typeface="Arial"/>
                <a:ea typeface="Arial"/>
              </a:rPr>
              <a:t>Un </a:t>
            </a:r>
            <a:r>
              <a:rPr lang="fr-FR" sz="1600" b="1" strike="noStrike" spc="-1" dirty="0">
                <a:solidFill>
                  <a:srgbClr val="000000"/>
                </a:solidFill>
                <a:latin typeface="Arial"/>
                <a:ea typeface="Arial"/>
              </a:rPr>
              <a:t>projet de l’équipe pédagogique </a:t>
            </a:r>
            <a:r>
              <a:rPr lang="fr-FR" sz="1600" b="0" strike="noStrike" spc="-1" dirty="0">
                <a:solidFill>
                  <a:srgbClr val="000000"/>
                </a:solidFill>
                <a:latin typeface="Arial"/>
                <a:ea typeface="Arial"/>
              </a:rPr>
              <a:t>coordonné par le </a:t>
            </a:r>
            <a:r>
              <a:rPr lang="fr-FR" sz="1600" b="0" u="sng" strike="noStrike" spc="-1" dirty="0">
                <a:solidFill>
                  <a:srgbClr val="000000"/>
                </a:solidFill>
                <a:uFillTx/>
                <a:latin typeface="Arial"/>
                <a:ea typeface="Arial"/>
              </a:rPr>
              <a:t>professeur principal</a:t>
            </a:r>
            <a:r>
              <a:rPr lang="fr-FR" sz="1600" b="0" strike="noStrike" spc="-1" dirty="0">
                <a:solidFill>
                  <a:srgbClr val="000000"/>
                </a:solidFill>
                <a:latin typeface="Arial"/>
                <a:ea typeface="Arial"/>
              </a:rPr>
              <a:t>                             de la classe ou les </a:t>
            </a:r>
            <a:r>
              <a:rPr lang="fr-FR" sz="1600" b="0" u="sng" strike="noStrike" spc="-1" dirty="0">
                <a:solidFill>
                  <a:srgbClr val="000000"/>
                </a:solidFill>
                <a:uFillTx/>
                <a:latin typeface="Arial"/>
                <a:ea typeface="Arial"/>
              </a:rPr>
              <a:t>professeurs référents</a:t>
            </a:r>
            <a:r>
              <a:rPr lang="fr-FR" sz="1600" b="0" strike="noStrike" spc="-1" dirty="0">
                <a:solidFill>
                  <a:srgbClr val="000000"/>
                </a:solidFill>
                <a:latin typeface="Arial"/>
                <a:ea typeface="Arial"/>
              </a:rPr>
              <a:t>, Mme Devaux-Riou pour le cycle terminal et Mme Abénoza pour le niveau 2</a:t>
            </a:r>
            <a:r>
              <a:rPr lang="fr-FR" sz="1600" b="0" strike="noStrike" spc="-1" baseline="30000" dirty="0">
                <a:solidFill>
                  <a:srgbClr val="000000"/>
                </a:solidFill>
                <a:latin typeface="Arial"/>
                <a:ea typeface="Arial"/>
              </a:rPr>
              <a:t>nde</a:t>
            </a:r>
            <a:r>
              <a:rPr lang="fr-FR" sz="1600" b="0" strike="noStrike" spc="-1" dirty="0">
                <a:solidFill>
                  <a:srgbClr val="000000"/>
                </a:solidFill>
                <a:latin typeface="Arial"/>
                <a:ea typeface="Arial"/>
              </a:rPr>
              <a:t> GT.</a:t>
            </a:r>
            <a:endParaRPr lang="fr-FR" sz="1600" b="0" strike="noStrike" spc="-1" dirty="0">
              <a:solidFill>
                <a:srgbClr val="000000"/>
              </a:solidFill>
              <a:latin typeface="Arial"/>
            </a:endParaRPr>
          </a:p>
          <a:p>
            <a:pPr marL="627120" lvl="1" indent="-169200" defTabSz="914400">
              <a:lnSpc>
                <a:spcPct val="100000"/>
              </a:lnSpc>
              <a:spcBef>
                <a:spcPts val="320"/>
              </a:spcBef>
              <a:buClr>
                <a:srgbClr val="63C3F5"/>
              </a:buClr>
              <a:buFont typeface="Arial"/>
              <a:buChar char="■"/>
            </a:pPr>
            <a:r>
              <a:rPr lang="fr-FR" sz="1600" b="0" strike="noStrike" spc="-1" dirty="0">
                <a:solidFill>
                  <a:srgbClr val="000000"/>
                </a:solidFill>
                <a:latin typeface="Arial"/>
                <a:ea typeface="Arial"/>
              </a:rPr>
              <a:t>Une mise en œuvre possible par </a:t>
            </a:r>
            <a:r>
              <a:rPr lang="fr-FR" sz="1600" b="1" strike="noStrike" spc="-1" dirty="0">
                <a:solidFill>
                  <a:srgbClr val="000000"/>
                </a:solidFill>
                <a:latin typeface="Arial"/>
                <a:ea typeface="Arial"/>
              </a:rPr>
              <a:t>tous les enseignants</a:t>
            </a:r>
            <a:r>
              <a:rPr lang="fr-FR" sz="1600" b="0" strike="noStrike" spc="-1" dirty="0">
                <a:solidFill>
                  <a:srgbClr val="000000"/>
                </a:solidFill>
                <a:latin typeface="Arial"/>
                <a:ea typeface="Arial"/>
              </a:rPr>
              <a:t>, dans le cadre de leur service ou en heures supplémentaires.</a:t>
            </a:r>
            <a:endParaRPr lang="fr-FR" sz="1600" b="0" strike="noStrike" spc="-1" dirty="0">
              <a:solidFill>
                <a:srgbClr val="000000"/>
              </a:solidFill>
              <a:latin typeface="Arial"/>
            </a:endParaRPr>
          </a:p>
          <a:p>
            <a:pPr marL="627120" lvl="1" indent="-169200" defTabSz="914400">
              <a:lnSpc>
                <a:spcPct val="100000"/>
              </a:lnSpc>
              <a:spcBef>
                <a:spcPts val="320"/>
              </a:spcBef>
              <a:buClr>
                <a:srgbClr val="63C3F5"/>
              </a:buClr>
              <a:buFont typeface="Arial"/>
              <a:buChar char="■"/>
            </a:pPr>
            <a:r>
              <a:rPr lang="fr-FR" sz="1600" b="0" strike="noStrike" spc="-1" dirty="0">
                <a:solidFill>
                  <a:srgbClr val="000000"/>
                </a:solidFill>
                <a:latin typeface="Arial"/>
                <a:ea typeface="Arial"/>
              </a:rPr>
              <a:t>Un appui des </a:t>
            </a:r>
            <a:r>
              <a:rPr lang="fr-FR" sz="1600" b="1" strike="noStrike" spc="-1" dirty="0">
                <a:solidFill>
                  <a:srgbClr val="000000"/>
                </a:solidFill>
                <a:latin typeface="Arial"/>
                <a:ea typeface="Arial"/>
              </a:rPr>
              <a:t>CPE (conseillers principaux d’éducation)</a:t>
            </a:r>
            <a:r>
              <a:rPr lang="fr-FR" sz="1600" b="0" strike="noStrike" spc="-1" dirty="0">
                <a:solidFill>
                  <a:srgbClr val="000000"/>
                </a:solidFill>
                <a:latin typeface="Arial"/>
                <a:ea typeface="Arial"/>
              </a:rPr>
              <a:t>, </a:t>
            </a:r>
            <a:r>
              <a:rPr lang="fr-FR" sz="1600" b="1" strike="noStrike" spc="-1" dirty="0">
                <a:solidFill>
                  <a:srgbClr val="000000"/>
                </a:solidFill>
                <a:latin typeface="Arial"/>
                <a:ea typeface="Arial"/>
              </a:rPr>
              <a:t>professeurs documentalistes</a:t>
            </a:r>
            <a:r>
              <a:rPr lang="fr-FR" sz="1600" b="0" strike="noStrike" spc="-1" dirty="0">
                <a:solidFill>
                  <a:srgbClr val="000000"/>
                </a:solidFill>
                <a:latin typeface="Arial"/>
                <a:ea typeface="Arial"/>
              </a:rPr>
              <a:t> et </a:t>
            </a:r>
            <a:r>
              <a:rPr lang="fr-FR" sz="1600" b="1" strike="noStrike" spc="-1" dirty="0">
                <a:solidFill>
                  <a:srgbClr val="000000"/>
                </a:solidFill>
                <a:latin typeface="Arial"/>
                <a:ea typeface="Arial"/>
              </a:rPr>
              <a:t>PsyEN (psychologues de l’éducation nationale)</a:t>
            </a:r>
            <a:r>
              <a:rPr lang="fr-FR" sz="1600" b="0" strike="noStrike" spc="-1" dirty="0">
                <a:solidFill>
                  <a:srgbClr val="000000"/>
                </a:solidFill>
                <a:latin typeface="Arial"/>
                <a:ea typeface="Arial"/>
              </a:rPr>
              <a:t>, ainsi que des </a:t>
            </a:r>
            <a:r>
              <a:rPr lang="fr-FR" sz="1600" b="1" strike="noStrike" spc="-1" dirty="0">
                <a:solidFill>
                  <a:srgbClr val="000000"/>
                </a:solidFill>
                <a:latin typeface="Arial"/>
                <a:ea typeface="Arial"/>
              </a:rPr>
              <a:t>personnels de direction</a:t>
            </a:r>
            <a:r>
              <a:rPr lang="fr-FR" sz="1600" b="0" strike="noStrike" spc="-1" dirty="0">
                <a:solidFill>
                  <a:srgbClr val="000000"/>
                </a:solidFill>
                <a:latin typeface="Arial"/>
                <a:ea typeface="Arial"/>
              </a:rPr>
              <a:t>.</a:t>
            </a:r>
            <a:endParaRPr lang="fr-FR" sz="1600" b="0" strike="noStrike" spc="-1" dirty="0">
              <a:solidFill>
                <a:srgbClr val="000000"/>
              </a:solidFill>
              <a:latin typeface="Arial"/>
            </a:endParaRPr>
          </a:p>
          <a:p>
            <a:pPr marL="457920" defTabSz="914400">
              <a:lnSpc>
                <a:spcPct val="100000"/>
              </a:lnSpc>
              <a:spcBef>
                <a:spcPts val="320"/>
              </a:spcBef>
            </a:pPr>
            <a:endParaRPr lang="fr-FR" sz="1600" b="0" strike="noStrike" spc="-1" dirty="0">
              <a:solidFill>
                <a:srgbClr val="000000"/>
              </a:solidFill>
              <a:latin typeface="Arial"/>
            </a:endParaRPr>
          </a:p>
          <a:p>
            <a:pPr marL="627120" lvl="1" indent="-169200" defTabSz="914400">
              <a:lnSpc>
                <a:spcPct val="100000"/>
              </a:lnSpc>
              <a:spcBef>
                <a:spcPts val="320"/>
              </a:spcBef>
              <a:buClr>
                <a:srgbClr val="63C3F5"/>
              </a:buClr>
              <a:buFont typeface="Arial"/>
              <a:buChar char="→"/>
            </a:pPr>
            <a:r>
              <a:rPr lang="fr-FR" sz="1600" b="1" strike="noStrike" spc="-1" dirty="0">
                <a:solidFill>
                  <a:srgbClr val="F79646"/>
                </a:solidFill>
                <a:latin typeface="Arial"/>
                <a:ea typeface="Arial"/>
              </a:rPr>
              <a:t> Psychologue de l’éducation nationale</a:t>
            </a:r>
            <a:r>
              <a:rPr lang="fr-FR" sz="1600" b="0" strike="noStrike" spc="-1" dirty="0">
                <a:solidFill>
                  <a:srgbClr val="000000"/>
                </a:solidFill>
                <a:latin typeface="Arial"/>
                <a:ea typeface="Arial"/>
              </a:rPr>
              <a:t> au lycée Lucie Aubrac : </a:t>
            </a:r>
            <a:endParaRPr lang="fr-FR" sz="1600" b="0" strike="noStrike" spc="-1" dirty="0">
              <a:solidFill>
                <a:srgbClr val="000000"/>
              </a:solidFill>
              <a:latin typeface="Arial"/>
            </a:endParaRPr>
          </a:p>
          <a:p>
            <a:pPr marL="915120" algn="r" defTabSz="914400">
              <a:lnSpc>
                <a:spcPct val="100000"/>
              </a:lnSpc>
              <a:spcBef>
                <a:spcPts val="320"/>
              </a:spcBef>
            </a:pPr>
            <a:r>
              <a:rPr lang="fr-FR" sz="1600" b="0" u="sng" strike="noStrike" spc="-1" dirty="0">
                <a:solidFill>
                  <a:srgbClr val="000000"/>
                </a:solidFill>
                <a:latin typeface="Arial"/>
                <a:ea typeface="Arial"/>
              </a:rPr>
              <a:t>Prises de rendez-vous à la vie scolaire</a:t>
            </a:r>
            <a:r>
              <a:rPr lang="fr-FR" sz="1600" b="0" strike="noStrike" spc="-1" dirty="0">
                <a:solidFill>
                  <a:srgbClr val="000000"/>
                </a:solidFill>
                <a:latin typeface="Arial"/>
                <a:ea typeface="Arial"/>
              </a:rPr>
              <a:t>.</a:t>
            </a:r>
            <a:endParaRPr lang="fr-FR" sz="1600" b="0" strike="noStrike" spc="-1" dirty="0">
              <a:solidFill>
                <a:srgbClr val="000000"/>
              </a:solidFill>
              <a:latin typeface="Arial"/>
            </a:endParaRPr>
          </a:p>
        </p:txBody>
      </p:sp>
      <p:sp>
        <p:nvSpPr>
          <p:cNvPr id="814" name="CustomShape 1"/>
          <p:cNvSpPr/>
          <p:nvPr/>
        </p:nvSpPr>
        <p:spPr>
          <a:xfrm>
            <a:off x="1219320" y="334800"/>
            <a:ext cx="6203880" cy="725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ctr" defTabSz="914400">
              <a:lnSpc>
                <a:spcPct val="100000"/>
              </a:lnSpc>
            </a:pPr>
            <a:r>
              <a:rPr lang="fr-FR" sz="2500" b="1" strike="noStrike" cap="all" spc="-1">
                <a:solidFill>
                  <a:srgbClr val="000000"/>
                </a:solidFill>
                <a:latin typeface="Arial Black"/>
                <a:ea typeface="Arial Black"/>
              </a:rPr>
              <a:t>L’ACCOMPAGNEMENT AU CHOIX D’ORIENTATION</a:t>
            </a:r>
            <a:endParaRPr lang="fr-FR" sz="2500" b="0" strike="noStrike" spc="-1">
              <a:solidFill>
                <a:srgbClr val="000000"/>
              </a:solidFill>
              <a:latin typeface="Arial"/>
            </a:endParaRPr>
          </a:p>
        </p:txBody>
      </p:sp>
      <p:sp>
        <p:nvSpPr>
          <p:cNvPr id="815" name="CustomShape 3"/>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3D6B75B9-C193-4EF0-93B4-BAB8D939F657}" type="slidenum">
              <a:rPr lang="fr-FR" sz="900" b="1" strike="noStrike" spc="-1">
                <a:solidFill>
                  <a:srgbClr val="404040"/>
                </a:solidFill>
                <a:latin typeface="Arial"/>
                <a:ea typeface="DejaVu Sans"/>
              </a:rPr>
              <a:t>27</a:t>
            </a:fld>
            <a:endParaRPr lang="fr-FR" sz="900" b="0" strike="noStrike" spc="-1">
              <a:solidFill>
                <a:srgbClr val="000000"/>
              </a:solidFill>
              <a:latin typeface="Arial"/>
            </a:endParaRPr>
          </a:p>
        </p:txBody>
      </p:sp>
      <p:pic>
        <p:nvPicPr>
          <p:cNvPr id="816" name="Image 1"/>
          <p:cNvPicPr/>
          <p:nvPr/>
        </p:nvPicPr>
        <p:blipFill>
          <a:blip r:embed="rId2"/>
          <a:stretch/>
        </p:blipFill>
        <p:spPr>
          <a:xfrm>
            <a:off x="8215200" y="0"/>
            <a:ext cx="928080" cy="1151640"/>
          </a:xfrm>
          <a:prstGeom prst="rect">
            <a:avLst/>
          </a:prstGeom>
          <a:ln w="0">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7" name="CustomShape 1"/>
          <p:cNvSpPr/>
          <p:nvPr/>
        </p:nvSpPr>
        <p:spPr>
          <a:xfrm>
            <a:off x="0" y="285120"/>
            <a:ext cx="8746920" cy="478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500" b="1" strike="noStrike" cap="all" spc="-1">
                <a:solidFill>
                  <a:srgbClr val="000000"/>
                </a:solidFill>
                <a:latin typeface="Arial Black"/>
                <a:ea typeface="Arial Black"/>
              </a:rPr>
              <a:t>Accompagnement AU CHOIX d’orientation</a:t>
            </a:r>
            <a:endParaRPr lang="fr-FR" sz="2500" b="0" strike="noStrike" spc="-1">
              <a:solidFill>
                <a:srgbClr val="000000"/>
              </a:solidFill>
              <a:latin typeface="Arial"/>
            </a:endParaRPr>
          </a:p>
        </p:txBody>
      </p:sp>
      <p:sp>
        <p:nvSpPr>
          <p:cNvPr id="818" name="CustomShape 2"/>
          <p:cNvSpPr/>
          <p:nvPr/>
        </p:nvSpPr>
        <p:spPr>
          <a:xfrm>
            <a:off x="24840" y="1710360"/>
            <a:ext cx="9117720" cy="359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177840" indent="-177120" defTabSz="914400">
              <a:lnSpc>
                <a:spcPct val="100000"/>
              </a:lnSpc>
              <a:spcBef>
                <a:spcPts val="320"/>
              </a:spcBef>
              <a:buClr>
                <a:srgbClr val="000000"/>
              </a:buClr>
              <a:buFont typeface="Arial"/>
              <a:buChar char="■"/>
            </a:pPr>
            <a:r>
              <a:rPr lang="fr-FR" sz="1600" b="0" strike="noStrike" spc="-1">
                <a:solidFill>
                  <a:srgbClr val="000000"/>
                </a:solidFill>
                <a:latin typeface="Arial"/>
                <a:ea typeface="Arial"/>
              </a:rPr>
              <a:t> </a:t>
            </a:r>
            <a:r>
              <a:rPr lang="fr-FR" sz="1600" b="1" strike="noStrike" spc="-1">
                <a:solidFill>
                  <a:srgbClr val="000000"/>
                </a:solidFill>
                <a:latin typeface="Arial"/>
                <a:ea typeface="Arial"/>
              </a:rPr>
              <a:t>Classe de seconde </a:t>
            </a:r>
            <a:endParaRPr lang="fr-FR" sz="1600" b="0" strike="noStrike" spc="-1">
              <a:solidFill>
                <a:srgbClr val="000000"/>
              </a:solidFill>
              <a:latin typeface="Arial"/>
            </a:endParaRPr>
          </a:p>
          <a:p>
            <a:pPr marL="457200" defTabSz="914400">
              <a:lnSpc>
                <a:spcPct val="100000"/>
              </a:lnSpc>
              <a:spcBef>
                <a:spcPts val="281"/>
              </a:spcBef>
            </a:pPr>
            <a:endParaRPr lang="fr-FR" sz="1600" b="0" strike="noStrike" spc="-1">
              <a:solidFill>
                <a:srgbClr val="000000"/>
              </a:solidFill>
              <a:latin typeface="Arial"/>
            </a:endParaRPr>
          </a:p>
        </p:txBody>
      </p:sp>
      <p:sp>
        <p:nvSpPr>
          <p:cNvPr id="819" name="CustomShape 3"/>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289780D9-AF77-4290-B461-760338E1835D}" type="slidenum">
              <a:rPr lang="fr-FR" sz="900" b="1" strike="noStrike" spc="-1">
                <a:solidFill>
                  <a:srgbClr val="404040"/>
                </a:solidFill>
                <a:latin typeface="Arial"/>
                <a:ea typeface="DejaVu Sans"/>
              </a:rPr>
              <a:t>28</a:t>
            </a:fld>
            <a:endParaRPr lang="fr-FR" sz="900" b="0" strike="noStrike" spc="-1">
              <a:solidFill>
                <a:srgbClr val="000000"/>
              </a:solidFill>
              <a:latin typeface="Arial"/>
            </a:endParaRPr>
          </a:p>
        </p:txBody>
      </p:sp>
      <p:pic>
        <p:nvPicPr>
          <p:cNvPr id="820" name="Image 2"/>
          <p:cNvPicPr/>
          <p:nvPr/>
        </p:nvPicPr>
        <p:blipFill>
          <a:blip r:embed="rId2"/>
          <a:srcRect l="27162" t="77283" r="28739" b="12825"/>
          <a:stretch/>
        </p:blipFill>
        <p:spPr>
          <a:xfrm>
            <a:off x="467640" y="695880"/>
            <a:ext cx="8185680" cy="1031400"/>
          </a:xfrm>
          <a:prstGeom prst="rect">
            <a:avLst/>
          </a:prstGeom>
          <a:ln w="0">
            <a:noFill/>
          </a:ln>
        </p:spPr>
      </p:pic>
      <p:graphicFrame>
        <p:nvGraphicFramePr>
          <p:cNvPr id="821" name="Table 4"/>
          <p:cNvGraphicFramePr/>
          <p:nvPr/>
        </p:nvGraphicFramePr>
        <p:xfrm>
          <a:off x="24840" y="2071440"/>
          <a:ext cx="9093960" cy="3060720"/>
        </p:xfrm>
        <a:graphic>
          <a:graphicData uri="http://schemas.openxmlformats.org/drawingml/2006/table">
            <a:tbl>
              <a:tblPr/>
              <a:tblGrid>
                <a:gridCol w="909360">
                  <a:extLst>
                    <a:ext uri="{9D8B030D-6E8A-4147-A177-3AD203B41FA5}">
                      <a16:colId xmlns:a16="http://schemas.microsoft.com/office/drawing/2014/main" val="20000"/>
                    </a:ext>
                  </a:extLst>
                </a:gridCol>
                <a:gridCol w="909360">
                  <a:extLst>
                    <a:ext uri="{9D8B030D-6E8A-4147-A177-3AD203B41FA5}">
                      <a16:colId xmlns:a16="http://schemas.microsoft.com/office/drawing/2014/main" val="20001"/>
                    </a:ext>
                  </a:extLst>
                </a:gridCol>
                <a:gridCol w="909360">
                  <a:extLst>
                    <a:ext uri="{9D8B030D-6E8A-4147-A177-3AD203B41FA5}">
                      <a16:colId xmlns:a16="http://schemas.microsoft.com/office/drawing/2014/main" val="20002"/>
                    </a:ext>
                  </a:extLst>
                </a:gridCol>
                <a:gridCol w="909360">
                  <a:extLst>
                    <a:ext uri="{9D8B030D-6E8A-4147-A177-3AD203B41FA5}">
                      <a16:colId xmlns:a16="http://schemas.microsoft.com/office/drawing/2014/main" val="20003"/>
                    </a:ext>
                  </a:extLst>
                </a:gridCol>
                <a:gridCol w="909360">
                  <a:extLst>
                    <a:ext uri="{9D8B030D-6E8A-4147-A177-3AD203B41FA5}">
                      <a16:colId xmlns:a16="http://schemas.microsoft.com/office/drawing/2014/main" val="20004"/>
                    </a:ext>
                  </a:extLst>
                </a:gridCol>
                <a:gridCol w="909360">
                  <a:extLst>
                    <a:ext uri="{9D8B030D-6E8A-4147-A177-3AD203B41FA5}">
                      <a16:colId xmlns:a16="http://schemas.microsoft.com/office/drawing/2014/main" val="20005"/>
                    </a:ext>
                  </a:extLst>
                </a:gridCol>
                <a:gridCol w="909360">
                  <a:extLst>
                    <a:ext uri="{9D8B030D-6E8A-4147-A177-3AD203B41FA5}">
                      <a16:colId xmlns:a16="http://schemas.microsoft.com/office/drawing/2014/main" val="20006"/>
                    </a:ext>
                  </a:extLst>
                </a:gridCol>
                <a:gridCol w="909360">
                  <a:extLst>
                    <a:ext uri="{9D8B030D-6E8A-4147-A177-3AD203B41FA5}">
                      <a16:colId xmlns:a16="http://schemas.microsoft.com/office/drawing/2014/main" val="20007"/>
                    </a:ext>
                  </a:extLst>
                </a:gridCol>
                <a:gridCol w="909360">
                  <a:extLst>
                    <a:ext uri="{9D8B030D-6E8A-4147-A177-3AD203B41FA5}">
                      <a16:colId xmlns:a16="http://schemas.microsoft.com/office/drawing/2014/main" val="20008"/>
                    </a:ext>
                  </a:extLst>
                </a:gridCol>
                <a:gridCol w="909720">
                  <a:extLst>
                    <a:ext uri="{9D8B030D-6E8A-4147-A177-3AD203B41FA5}">
                      <a16:colId xmlns:a16="http://schemas.microsoft.com/office/drawing/2014/main" val="20009"/>
                    </a:ext>
                  </a:extLst>
                </a:gridCol>
              </a:tblGrid>
              <a:tr h="408960">
                <a:tc gridSpan="10">
                  <a:txBody>
                    <a:bodyPr/>
                    <a:lstStyle/>
                    <a:p>
                      <a:pPr algn="ctr" defTabSz="914400">
                        <a:lnSpc>
                          <a:spcPct val="100000"/>
                        </a:lnSpc>
                      </a:pPr>
                      <a:r>
                        <a:rPr lang="fr-FR" sz="1800" b="1" strike="noStrike" spc="-1">
                          <a:solidFill>
                            <a:srgbClr val="FFFFFF"/>
                          </a:solidFill>
                          <a:latin typeface="Calibri"/>
                          <a:ea typeface="DejaVu Sans"/>
                        </a:rPr>
                        <a:t>Frise chronologique de l’orientation</a:t>
                      </a:r>
                      <a:endParaRPr lang="fr-FR" sz="18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4F81BD"/>
                    </a:solidFill>
                  </a:tcPr>
                </a:tc>
                <a:tc hMerge="1">
                  <a:txBody>
                    <a:bodyPr/>
                    <a:lstStyle/>
                    <a:p>
                      <a:endParaRPr lang="fr-FR" sz="1800" b="0" strike="noStrike" spc="-1">
                        <a:solidFill>
                          <a:srgbClr val="000000"/>
                        </a:solidFill>
                        <a:latin typeface="Arial"/>
                      </a:endParaRPr>
                    </a:p>
                  </a:txBody>
                  <a:tcPr marL="90000" marR="90000">
                    <a:lnL>
                      <a:noFill/>
                    </a:lnL>
                    <a:lnR>
                      <a:noFill/>
                    </a:lnR>
                    <a:lnT>
                      <a:noFill/>
                    </a:lnT>
                    <a:lnB>
                      <a:noFill/>
                    </a:lnB>
                    <a:solidFill>
                      <a:srgbClr val="729FCF"/>
                    </a:solidFill>
                  </a:tcPr>
                </a:tc>
                <a:tc hMerge="1">
                  <a:txBody>
                    <a:bodyPr/>
                    <a:lstStyle/>
                    <a:p>
                      <a:endParaRPr lang="fr-FR" sz="1800" b="0" strike="noStrike" spc="-1">
                        <a:solidFill>
                          <a:srgbClr val="000000"/>
                        </a:solidFill>
                        <a:latin typeface="Arial"/>
                      </a:endParaRPr>
                    </a:p>
                  </a:txBody>
                  <a:tcPr marL="90000" marR="90000">
                    <a:lnL>
                      <a:noFill/>
                    </a:lnL>
                    <a:lnR>
                      <a:noFill/>
                    </a:lnR>
                    <a:lnT>
                      <a:noFill/>
                    </a:lnT>
                    <a:lnB>
                      <a:noFill/>
                    </a:lnB>
                    <a:solidFill>
                      <a:srgbClr val="729FCF"/>
                    </a:solidFill>
                  </a:tcPr>
                </a:tc>
                <a:tc hMerge="1">
                  <a:txBody>
                    <a:bodyPr/>
                    <a:lstStyle/>
                    <a:p>
                      <a:endParaRPr lang="fr-FR" sz="1800" b="0" strike="noStrike" spc="-1">
                        <a:solidFill>
                          <a:srgbClr val="000000"/>
                        </a:solidFill>
                        <a:latin typeface="Arial"/>
                      </a:endParaRPr>
                    </a:p>
                  </a:txBody>
                  <a:tcPr marL="90000" marR="90000">
                    <a:lnL>
                      <a:noFill/>
                    </a:lnL>
                    <a:lnR>
                      <a:noFill/>
                    </a:lnR>
                    <a:lnT>
                      <a:noFill/>
                    </a:lnT>
                    <a:lnB>
                      <a:noFill/>
                    </a:lnB>
                    <a:solidFill>
                      <a:srgbClr val="729FCF"/>
                    </a:solidFill>
                  </a:tcPr>
                </a:tc>
                <a:tc hMerge="1">
                  <a:txBody>
                    <a:bodyPr/>
                    <a:lstStyle/>
                    <a:p>
                      <a:endParaRPr lang="fr-FR" sz="1800" b="0" strike="noStrike" spc="-1">
                        <a:solidFill>
                          <a:srgbClr val="000000"/>
                        </a:solidFill>
                        <a:latin typeface="Arial"/>
                      </a:endParaRPr>
                    </a:p>
                  </a:txBody>
                  <a:tcPr marL="90000" marR="90000">
                    <a:lnL>
                      <a:noFill/>
                    </a:lnL>
                    <a:lnR>
                      <a:noFill/>
                    </a:lnR>
                    <a:lnT>
                      <a:noFill/>
                    </a:lnT>
                    <a:lnB>
                      <a:noFill/>
                    </a:lnB>
                    <a:solidFill>
                      <a:srgbClr val="729FCF"/>
                    </a:solidFill>
                  </a:tcPr>
                </a:tc>
                <a:tc hMerge="1">
                  <a:txBody>
                    <a:bodyPr/>
                    <a:lstStyle/>
                    <a:p>
                      <a:endParaRPr lang="fr-FR" sz="1800" b="0" strike="noStrike" spc="-1">
                        <a:solidFill>
                          <a:srgbClr val="000000"/>
                        </a:solidFill>
                        <a:latin typeface="Arial"/>
                      </a:endParaRPr>
                    </a:p>
                  </a:txBody>
                  <a:tcPr marL="90000" marR="90000">
                    <a:lnL>
                      <a:noFill/>
                    </a:lnL>
                    <a:lnR>
                      <a:noFill/>
                    </a:lnR>
                    <a:lnT>
                      <a:noFill/>
                    </a:lnT>
                    <a:lnB>
                      <a:noFill/>
                    </a:lnB>
                    <a:solidFill>
                      <a:srgbClr val="729FCF"/>
                    </a:solidFill>
                  </a:tcPr>
                </a:tc>
                <a:tc hMerge="1">
                  <a:txBody>
                    <a:bodyPr/>
                    <a:lstStyle/>
                    <a:p>
                      <a:endParaRPr lang="fr-FR" sz="1800" b="0" strike="noStrike" spc="-1">
                        <a:solidFill>
                          <a:srgbClr val="000000"/>
                        </a:solidFill>
                        <a:latin typeface="Arial"/>
                      </a:endParaRPr>
                    </a:p>
                  </a:txBody>
                  <a:tcPr marL="90000" marR="90000">
                    <a:lnL>
                      <a:noFill/>
                    </a:lnL>
                    <a:lnR>
                      <a:noFill/>
                    </a:lnR>
                    <a:lnT>
                      <a:noFill/>
                    </a:lnT>
                    <a:lnB>
                      <a:noFill/>
                    </a:lnB>
                    <a:solidFill>
                      <a:srgbClr val="729FCF"/>
                    </a:solidFill>
                  </a:tcPr>
                </a:tc>
                <a:tc hMerge="1">
                  <a:txBody>
                    <a:bodyPr/>
                    <a:lstStyle/>
                    <a:p>
                      <a:endParaRPr lang="fr-FR" sz="1800" b="0" strike="noStrike" spc="-1">
                        <a:solidFill>
                          <a:srgbClr val="000000"/>
                        </a:solidFill>
                        <a:latin typeface="Arial"/>
                      </a:endParaRPr>
                    </a:p>
                  </a:txBody>
                  <a:tcPr marL="90000" marR="90000">
                    <a:lnL>
                      <a:noFill/>
                    </a:lnL>
                    <a:lnR>
                      <a:noFill/>
                    </a:lnR>
                    <a:lnT>
                      <a:noFill/>
                    </a:lnT>
                    <a:lnB>
                      <a:noFill/>
                    </a:lnB>
                    <a:solidFill>
                      <a:srgbClr val="729FCF"/>
                    </a:solidFill>
                  </a:tcPr>
                </a:tc>
                <a:tc hMerge="1">
                  <a:txBody>
                    <a:bodyPr/>
                    <a:lstStyle/>
                    <a:p>
                      <a:endParaRPr lang="fr-FR" sz="1800" b="0" strike="noStrike" spc="-1">
                        <a:solidFill>
                          <a:srgbClr val="000000"/>
                        </a:solidFill>
                        <a:latin typeface="Arial"/>
                      </a:endParaRPr>
                    </a:p>
                  </a:txBody>
                  <a:tcPr marL="90000" marR="90000">
                    <a:lnL>
                      <a:noFill/>
                    </a:lnL>
                    <a:lnR>
                      <a:noFill/>
                    </a:lnR>
                    <a:lnT>
                      <a:noFill/>
                    </a:lnT>
                    <a:lnB>
                      <a:noFill/>
                    </a:lnB>
                    <a:solidFill>
                      <a:srgbClr val="729FCF"/>
                    </a:solidFill>
                  </a:tcPr>
                </a:tc>
                <a:tc hMerge="1">
                  <a:txBody>
                    <a:bodyPr/>
                    <a:lstStyle/>
                    <a:p>
                      <a:endParaRPr lang="fr-FR" sz="1800" b="0" strike="noStrike" spc="-1">
                        <a:solidFill>
                          <a:srgbClr val="000000"/>
                        </a:solidFill>
                        <a:latin typeface="Arial"/>
                      </a:endParaRPr>
                    </a:p>
                  </a:txBody>
                  <a:tcPr marL="90000" marR="90000">
                    <a:lnL>
                      <a:noFill/>
                    </a:lnL>
                    <a:lnR>
                      <a:noFill/>
                    </a:lnR>
                    <a:lnT>
                      <a:noFill/>
                    </a:lnT>
                    <a:lnB>
                      <a:noFill/>
                    </a:lnB>
                    <a:solidFill>
                      <a:srgbClr val="729FCF"/>
                    </a:solidFill>
                  </a:tcPr>
                </a:tc>
                <a:extLst>
                  <a:ext uri="{0D108BD9-81ED-4DB2-BD59-A6C34878D82A}">
                    <a16:rowId xmlns:a16="http://schemas.microsoft.com/office/drawing/2014/main" val="10000"/>
                  </a:ext>
                </a:extLst>
              </a:tr>
              <a:tr h="2590200">
                <a:tc>
                  <a:txBody>
                    <a:bodyPr/>
                    <a:lstStyle/>
                    <a:p>
                      <a:pPr algn="ctr" defTabSz="914400">
                        <a:lnSpc>
                          <a:spcPct val="100000"/>
                        </a:lnSpc>
                      </a:pPr>
                      <a:r>
                        <a:rPr lang="fr-FR" sz="1200" b="0" strike="noStrike" spc="-1">
                          <a:solidFill>
                            <a:srgbClr val="000000"/>
                          </a:solidFill>
                          <a:latin typeface="Calibri"/>
                          <a:ea typeface="DejaVu Sans"/>
                        </a:rPr>
                        <a:t>Septembre</a:t>
                      </a: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txBody>
                  <a:tcPr>
                    <a:lnL w="12240">
                      <a:solidFill>
                        <a:srgbClr val="FFFFFF"/>
                      </a:solidFill>
                      <a:prstDash val="solid"/>
                    </a:lnL>
                    <a:lnR w="12240">
                      <a:solidFill>
                        <a:srgbClr val="FFFFFF"/>
                      </a:solidFill>
                      <a:prstDash val="solid"/>
                    </a:lnR>
                    <a:lnT w="38160">
                      <a:solidFill>
                        <a:srgbClr val="FFFFFF"/>
                      </a:solidFill>
                      <a:prstDash val="solid"/>
                    </a:lnT>
                    <a:lnB w="12240">
                      <a:solidFill>
                        <a:srgbClr val="FFFFFF"/>
                      </a:solidFill>
                      <a:prstDash val="solid"/>
                    </a:lnB>
                    <a:solidFill>
                      <a:srgbClr val="D0D8E7"/>
                    </a:solidFill>
                  </a:tcPr>
                </a:tc>
                <a:tc>
                  <a:txBody>
                    <a:bodyPr/>
                    <a:lstStyle/>
                    <a:p>
                      <a:pPr algn="ctr" defTabSz="914400">
                        <a:lnSpc>
                          <a:spcPct val="100000"/>
                        </a:lnSpc>
                      </a:pPr>
                      <a:r>
                        <a:rPr lang="fr-FR" sz="1200" b="0" strike="noStrike" spc="-1">
                          <a:solidFill>
                            <a:srgbClr val="000000"/>
                          </a:solidFill>
                          <a:latin typeface="Calibri"/>
                          <a:ea typeface="DejaVu Sans"/>
                        </a:rPr>
                        <a:t>Octobre</a:t>
                      </a: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0D8E7"/>
                    </a:solidFill>
                  </a:tcPr>
                </a:tc>
                <a:tc>
                  <a:txBody>
                    <a:bodyPr/>
                    <a:lstStyle/>
                    <a:p>
                      <a:pPr algn="ctr" defTabSz="914400">
                        <a:lnSpc>
                          <a:spcPct val="100000"/>
                        </a:lnSpc>
                      </a:pPr>
                      <a:r>
                        <a:rPr lang="fr-FR" sz="1200" b="0" strike="noStrike" spc="-1">
                          <a:solidFill>
                            <a:srgbClr val="000000"/>
                          </a:solidFill>
                          <a:latin typeface="Calibri"/>
                          <a:ea typeface="DejaVu Sans"/>
                        </a:rPr>
                        <a:t>Novembre</a:t>
                      </a:r>
                      <a:endParaRPr lang="fr-FR" sz="12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0D8E7"/>
                    </a:solidFill>
                  </a:tcPr>
                </a:tc>
                <a:tc>
                  <a:txBody>
                    <a:bodyPr/>
                    <a:lstStyle/>
                    <a:p>
                      <a:pPr algn="ctr" defTabSz="914400">
                        <a:lnSpc>
                          <a:spcPct val="100000"/>
                        </a:lnSpc>
                      </a:pPr>
                      <a:r>
                        <a:rPr lang="fr-FR" sz="1200" b="0" strike="noStrike" spc="-1">
                          <a:solidFill>
                            <a:srgbClr val="000000"/>
                          </a:solidFill>
                          <a:latin typeface="Calibri"/>
                          <a:ea typeface="DejaVu Sans"/>
                        </a:rPr>
                        <a:t>Décembre</a:t>
                      </a: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tabLst>
                          <a:tab pos="0" algn="l"/>
                        </a:tabLst>
                      </a:pPr>
                      <a:r>
                        <a:rPr lang="fr-FR" sz="1100" b="0" strike="noStrike" spc="-1">
                          <a:solidFill>
                            <a:srgbClr val="E46C0A"/>
                          </a:solidFill>
                          <a:latin typeface="Calibri"/>
                          <a:ea typeface="DejaVu Sans"/>
                        </a:rPr>
                        <a:t>2 décembre :</a:t>
                      </a:r>
                      <a:endParaRPr lang="fr-FR" sz="1100" b="0" strike="noStrike" spc="-1">
                        <a:solidFill>
                          <a:srgbClr val="000000"/>
                        </a:solidFill>
                        <a:latin typeface="Arial"/>
                      </a:endParaRPr>
                    </a:p>
                    <a:p>
                      <a:pPr algn="ctr" defTabSz="914400">
                        <a:lnSpc>
                          <a:spcPct val="100000"/>
                        </a:lnSpc>
                        <a:tabLst>
                          <a:tab pos="0" algn="l"/>
                        </a:tabLst>
                      </a:pPr>
                      <a:r>
                        <a:rPr lang="fr-FR" sz="1050" b="0" strike="noStrike" spc="-1">
                          <a:solidFill>
                            <a:srgbClr val="E46C0A"/>
                          </a:solidFill>
                          <a:latin typeface="Calibri"/>
                          <a:ea typeface="DejaVu Sans"/>
                        </a:rPr>
                        <a:t>Présentation des EDS</a:t>
                      </a:r>
                      <a:endParaRPr lang="fr-FR" sz="1050" b="0" strike="noStrike" spc="-1">
                        <a:solidFill>
                          <a:srgbClr val="000000"/>
                        </a:solidFill>
                        <a:latin typeface="Arial"/>
                      </a:endParaRPr>
                    </a:p>
                    <a:p>
                      <a:pPr algn="ctr" defTabSz="914400">
                        <a:lnSpc>
                          <a:spcPct val="100000"/>
                        </a:lnSpc>
                        <a:tabLst>
                          <a:tab pos="0" algn="l"/>
                        </a:tabLst>
                      </a:pPr>
                      <a:endParaRPr lang="fr-FR" sz="1100" b="0" strike="noStrike" spc="-1">
                        <a:solidFill>
                          <a:srgbClr val="000000"/>
                        </a:solidFill>
                        <a:latin typeface="Arial"/>
                      </a:endParaRPr>
                    </a:p>
                    <a:p>
                      <a:pPr algn="ctr" defTabSz="914400">
                        <a:lnSpc>
                          <a:spcPct val="100000"/>
                        </a:lnSpc>
                        <a:tabLst>
                          <a:tab pos="0" algn="l"/>
                        </a:tabLst>
                      </a:pPr>
                      <a:r>
                        <a:rPr lang="fr-FR" sz="1100" b="0" strike="noStrike" spc="-1">
                          <a:solidFill>
                            <a:srgbClr val="E46C0A"/>
                          </a:solidFill>
                          <a:latin typeface="Calibri"/>
                          <a:ea typeface="DejaVu Sans"/>
                        </a:rPr>
                        <a:t>Vœux provisoires sur les téléservices</a:t>
                      </a:r>
                      <a:endParaRPr lang="fr-FR" sz="11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0D8E7"/>
                    </a:solidFill>
                  </a:tcPr>
                </a:tc>
                <a:tc>
                  <a:txBody>
                    <a:bodyPr/>
                    <a:lstStyle/>
                    <a:p>
                      <a:pPr algn="ctr" defTabSz="914400">
                        <a:lnSpc>
                          <a:spcPct val="100000"/>
                        </a:lnSpc>
                      </a:pPr>
                      <a:r>
                        <a:rPr lang="fr-FR" sz="1200" b="0" strike="noStrike" spc="-1">
                          <a:solidFill>
                            <a:srgbClr val="000000"/>
                          </a:solidFill>
                          <a:latin typeface="Calibri"/>
                          <a:ea typeface="DejaVu Sans"/>
                        </a:rPr>
                        <a:t>Janvier</a:t>
                      </a: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tabLst>
                          <a:tab pos="0" algn="l"/>
                        </a:tabLst>
                      </a:pPr>
                      <a:r>
                        <a:rPr lang="fr-FR" sz="1200" b="0" strike="noStrike" spc="-1">
                          <a:solidFill>
                            <a:srgbClr val="E46C0A"/>
                          </a:solidFill>
                          <a:latin typeface="Calibri"/>
                          <a:ea typeface="DejaVu Sans"/>
                        </a:rPr>
                        <a:t>Conseils de classe du 1</a:t>
                      </a:r>
                      <a:r>
                        <a:rPr lang="fr-FR" sz="1200" b="0" strike="noStrike" spc="-1" baseline="30000">
                          <a:solidFill>
                            <a:srgbClr val="E46C0A"/>
                          </a:solidFill>
                          <a:latin typeface="Calibri"/>
                          <a:ea typeface="DejaVu Sans"/>
                        </a:rPr>
                        <a:t>er</a:t>
                      </a:r>
                      <a:r>
                        <a:rPr lang="fr-FR" sz="1200" b="0" strike="noStrike" spc="-1">
                          <a:solidFill>
                            <a:srgbClr val="E46C0A"/>
                          </a:solidFill>
                          <a:latin typeface="Calibri"/>
                          <a:ea typeface="DejaVu Sans"/>
                        </a:rPr>
                        <a:t> semestre</a:t>
                      </a:r>
                      <a:endParaRPr lang="fr-FR" sz="1200" b="0" strike="noStrike" spc="-1">
                        <a:solidFill>
                          <a:srgbClr val="000000"/>
                        </a:solidFill>
                        <a:latin typeface="Arial"/>
                      </a:endParaRPr>
                    </a:p>
                    <a:p>
                      <a:pPr algn="ctr" defTabSz="914400">
                        <a:lnSpc>
                          <a:spcPct val="100000"/>
                        </a:lnSpc>
                        <a:tabLst>
                          <a:tab pos="0" algn="l"/>
                        </a:tabLst>
                      </a:pPr>
                      <a:r>
                        <a:rPr lang="fr-FR" sz="1200" b="0" strike="noStrike" spc="-1">
                          <a:solidFill>
                            <a:srgbClr val="E46C0A"/>
                          </a:solidFill>
                          <a:latin typeface="Calibri"/>
                          <a:ea typeface="DejaVu Sans"/>
                        </a:rPr>
                        <a:t>+</a:t>
                      </a:r>
                      <a:endParaRPr lang="fr-FR" sz="1200" b="0" strike="noStrike" spc="-1">
                        <a:solidFill>
                          <a:srgbClr val="000000"/>
                        </a:solidFill>
                        <a:latin typeface="Arial"/>
                      </a:endParaRPr>
                    </a:p>
                    <a:p>
                      <a:pPr algn="ctr" defTabSz="914400">
                        <a:lnSpc>
                          <a:spcPct val="100000"/>
                        </a:lnSpc>
                        <a:tabLst>
                          <a:tab pos="0" algn="l"/>
                        </a:tabLst>
                      </a:pPr>
                      <a:r>
                        <a:rPr lang="fr-FR" sz="1200" b="0" strike="noStrike" spc="-1">
                          <a:solidFill>
                            <a:srgbClr val="E46C0A"/>
                          </a:solidFill>
                          <a:latin typeface="Calibri"/>
                          <a:ea typeface="DejaVu Sans"/>
                        </a:rPr>
                        <a:t>Réunions de remise de bulletin en février</a:t>
                      </a:r>
                      <a:endParaRPr lang="fr-FR" sz="1200" b="0" strike="noStrike" spc="-1">
                        <a:solidFill>
                          <a:srgbClr val="000000"/>
                        </a:solidFill>
                        <a:latin typeface="Arial"/>
                      </a:endParaRPr>
                    </a:p>
                    <a:p>
                      <a:pPr algn="ctr" defTabSz="914400">
                        <a:lnSpc>
                          <a:spcPct val="100000"/>
                        </a:lnSpc>
                        <a:tabLst>
                          <a:tab pos="0" algn="l"/>
                        </a:tabLst>
                      </a:pPr>
                      <a:endParaRPr lang="fr-FR" sz="12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0D8E7"/>
                    </a:solidFill>
                  </a:tcPr>
                </a:tc>
                <a:tc>
                  <a:txBody>
                    <a:bodyPr/>
                    <a:lstStyle/>
                    <a:p>
                      <a:pPr algn="ctr" defTabSz="914400">
                        <a:lnSpc>
                          <a:spcPct val="100000"/>
                        </a:lnSpc>
                      </a:pPr>
                      <a:r>
                        <a:rPr lang="fr-FR" sz="1200" b="0" strike="noStrike" spc="-1">
                          <a:solidFill>
                            <a:srgbClr val="000000"/>
                          </a:solidFill>
                          <a:latin typeface="Calibri"/>
                          <a:ea typeface="DejaVu Sans"/>
                        </a:rPr>
                        <a:t>Février</a:t>
                      </a: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tabLst>
                          <a:tab pos="0" algn="l"/>
                        </a:tabLst>
                      </a:pPr>
                      <a:r>
                        <a:rPr lang="fr-FR" sz="1200" b="0" strike="noStrike" spc="-1">
                          <a:solidFill>
                            <a:srgbClr val="E46C0A"/>
                          </a:solidFill>
                          <a:latin typeface="Calibri"/>
                          <a:ea typeface="DejaVu Sans"/>
                        </a:rPr>
                        <a:t>13 février :</a:t>
                      </a:r>
                      <a:endParaRPr lang="fr-FR" sz="1200" b="0" strike="noStrike" spc="-1">
                        <a:solidFill>
                          <a:srgbClr val="000000"/>
                        </a:solidFill>
                        <a:latin typeface="Arial"/>
                      </a:endParaRPr>
                    </a:p>
                    <a:p>
                      <a:pPr algn="ctr" defTabSz="914400">
                        <a:lnSpc>
                          <a:spcPct val="100000"/>
                        </a:lnSpc>
                        <a:tabLst>
                          <a:tab pos="0" algn="l"/>
                        </a:tabLst>
                      </a:pPr>
                      <a:r>
                        <a:rPr lang="fr-FR" sz="1000" b="0" strike="noStrike" spc="-1">
                          <a:solidFill>
                            <a:srgbClr val="E46C0A"/>
                          </a:solidFill>
                          <a:latin typeface="Arial"/>
                          <a:ea typeface="DejaVu Sans"/>
                        </a:rPr>
                        <a:t>Forum de l’orientation </a:t>
                      </a:r>
                      <a:r>
                        <a:rPr lang="fr-FR" sz="800" b="0" strike="noStrike" spc="-1">
                          <a:solidFill>
                            <a:srgbClr val="E46C0A"/>
                          </a:solidFill>
                          <a:latin typeface="Arial"/>
                          <a:ea typeface="DejaVu Sans"/>
                        </a:rPr>
                        <a:t>pour le niveau 2</a:t>
                      </a:r>
                      <a:r>
                        <a:rPr lang="fr-FR" sz="800" b="0" strike="noStrike" spc="-1" baseline="30000">
                          <a:solidFill>
                            <a:srgbClr val="E46C0A"/>
                          </a:solidFill>
                          <a:latin typeface="Arial"/>
                          <a:ea typeface="DejaVu Sans"/>
                        </a:rPr>
                        <a:t>nde</a:t>
                      </a:r>
                      <a:endParaRPr lang="fr-FR" sz="800" b="0" strike="noStrike" spc="-1">
                        <a:solidFill>
                          <a:srgbClr val="000000"/>
                        </a:solidFill>
                        <a:latin typeface="Arial"/>
                      </a:endParaRPr>
                    </a:p>
                    <a:p>
                      <a:pPr algn="ctr" defTabSz="914400">
                        <a:lnSpc>
                          <a:spcPct val="100000"/>
                        </a:lnSpc>
                        <a:tabLst>
                          <a:tab pos="0" algn="l"/>
                        </a:tabLst>
                      </a:pPr>
                      <a:endParaRPr lang="fr-FR" sz="800" b="0" strike="noStrike" spc="-1">
                        <a:solidFill>
                          <a:srgbClr val="000000"/>
                        </a:solidFill>
                        <a:latin typeface="Arial"/>
                      </a:endParaRPr>
                    </a:p>
                    <a:p>
                      <a:pPr algn="ctr" defTabSz="914400">
                        <a:lnSpc>
                          <a:spcPct val="100000"/>
                        </a:lnSpc>
                        <a:tabLst>
                          <a:tab pos="0" algn="l"/>
                        </a:tabLst>
                      </a:pPr>
                      <a:r>
                        <a:rPr lang="fr-FR" sz="1200" b="0" strike="noStrike" spc="-1">
                          <a:solidFill>
                            <a:srgbClr val="E46C0A"/>
                          </a:solidFill>
                          <a:latin typeface="Calibri"/>
                          <a:ea typeface="DejaVu Sans"/>
                        </a:rPr>
                        <a:t>14 février : JPO </a:t>
                      </a:r>
                      <a:endParaRPr lang="fr-FR" sz="1200" b="0" strike="noStrike" spc="-1">
                        <a:solidFill>
                          <a:srgbClr val="000000"/>
                        </a:solidFill>
                        <a:latin typeface="Arial"/>
                      </a:endParaRPr>
                    </a:p>
                    <a:p>
                      <a:pPr algn="ctr" defTabSz="914400">
                        <a:lnSpc>
                          <a:spcPct val="100000"/>
                        </a:lnSpc>
                        <a:tabLst>
                          <a:tab pos="0" algn="l"/>
                        </a:tabLst>
                      </a:pPr>
                      <a:r>
                        <a:rPr lang="fr-FR" sz="800" b="0" strike="noStrike" spc="-1">
                          <a:solidFill>
                            <a:srgbClr val="E46C0A"/>
                          </a:solidFill>
                          <a:latin typeface="Calibri"/>
                          <a:ea typeface="DejaVu Sans"/>
                        </a:rPr>
                        <a:t>(Journée Portes Ouvertes)</a:t>
                      </a:r>
                      <a:endParaRPr lang="fr-FR" sz="800" b="0" strike="noStrike" spc="-1">
                        <a:solidFill>
                          <a:srgbClr val="000000"/>
                        </a:solidFill>
                        <a:latin typeface="Arial"/>
                      </a:endParaRPr>
                    </a:p>
                    <a:p>
                      <a:pPr algn="ctr" defTabSz="914400">
                        <a:lnSpc>
                          <a:spcPct val="100000"/>
                        </a:lnSpc>
                        <a:tabLst>
                          <a:tab pos="0" algn="l"/>
                        </a:tabLst>
                      </a:pPr>
                      <a:endParaRPr lang="fr-FR" sz="12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0D8E7"/>
                    </a:solidFill>
                  </a:tcPr>
                </a:tc>
                <a:tc>
                  <a:txBody>
                    <a:bodyPr/>
                    <a:lstStyle/>
                    <a:p>
                      <a:pPr algn="ctr" defTabSz="914400">
                        <a:lnSpc>
                          <a:spcPct val="100000"/>
                        </a:lnSpc>
                      </a:pPr>
                      <a:r>
                        <a:rPr lang="fr-FR" sz="1200" b="0" strike="noStrike" spc="-1">
                          <a:solidFill>
                            <a:srgbClr val="000000"/>
                          </a:solidFill>
                          <a:latin typeface="Calibri"/>
                          <a:ea typeface="DejaVu Sans"/>
                        </a:rPr>
                        <a:t>Mars</a:t>
                      </a: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0D8E7"/>
                    </a:solidFill>
                  </a:tcPr>
                </a:tc>
                <a:tc>
                  <a:txBody>
                    <a:bodyPr/>
                    <a:lstStyle/>
                    <a:p>
                      <a:pPr algn="ctr" defTabSz="914400">
                        <a:lnSpc>
                          <a:spcPct val="100000"/>
                        </a:lnSpc>
                      </a:pPr>
                      <a:r>
                        <a:rPr lang="fr-FR" sz="1200" b="0" strike="noStrike" spc="-1">
                          <a:solidFill>
                            <a:srgbClr val="000000"/>
                          </a:solidFill>
                          <a:latin typeface="Calibri"/>
                          <a:ea typeface="DejaVu Sans"/>
                        </a:rPr>
                        <a:t>Avril</a:t>
                      </a:r>
                      <a:endParaRPr lang="fr-FR" sz="12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0D8E7"/>
                    </a:solidFill>
                  </a:tcPr>
                </a:tc>
                <a:tc>
                  <a:txBody>
                    <a:bodyPr/>
                    <a:lstStyle/>
                    <a:p>
                      <a:pPr algn="ctr" defTabSz="914400">
                        <a:lnSpc>
                          <a:spcPct val="100000"/>
                        </a:lnSpc>
                      </a:pPr>
                      <a:r>
                        <a:rPr lang="fr-FR" sz="1200" b="0" strike="noStrike" spc="-1">
                          <a:solidFill>
                            <a:srgbClr val="000000"/>
                          </a:solidFill>
                          <a:latin typeface="Calibri"/>
                          <a:ea typeface="DejaVu Sans"/>
                        </a:rPr>
                        <a:t>Mai</a:t>
                      </a: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tabLst>
                          <a:tab pos="0" algn="l"/>
                        </a:tabLst>
                      </a:pPr>
                      <a:r>
                        <a:rPr lang="fr-FR" sz="1100" b="0" strike="noStrike" spc="-1">
                          <a:solidFill>
                            <a:srgbClr val="E46C0A"/>
                          </a:solidFill>
                          <a:latin typeface="Calibri"/>
                          <a:ea typeface="DejaVu Sans"/>
                        </a:rPr>
                        <a:t>Vœux définitifs sur les téléservices</a:t>
                      </a:r>
                      <a:endParaRPr lang="fr-FR" sz="1100" b="0" strike="noStrike" spc="-1">
                        <a:solidFill>
                          <a:srgbClr val="000000"/>
                        </a:solidFill>
                        <a:latin typeface="Arial"/>
                      </a:endParaRPr>
                    </a:p>
                    <a:p>
                      <a:pPr algn="ctr" defTabSz="914400">
                        <a:lnSpc>
                          <a:spcPct val="100000"/>
                        </a:lnSpc>
                        <a:tabLst>
                          <a:tab pos="0" algn="l"/>
                        </a:tabLst>
                      </a:pPr>
                      <a:endParaRPr lang="fr-FR" sz="1200" b="0" strike="noStrike" spc="-1">
                        <a:solidFill>
                          <a:srgbClr val="000000"/>
                        </a:solidFill>
                        <a:latin typeface="Arial"/>
                      </a:endParaRPr>
                    </a:p>
                    <a:p>
                      <a:pPr algn="ctr" defTabSz="914400">
                        <a:lnSpc>
                          <a:spcPct val="100000"/>
                        </a:lnSpc>
                        <a:tabLst>
                          <a:tab pos="0" algn="l"/>
                        </a:tabLst>
                      </a:pPr>
                      <a:r>
                        <a:rPr lang="fr-FR" sz="1100" b="0" strike="noStrike" spc="-1">
                          <a:solidFill>
                            <a:srgbClr val="E46C0A"/>
                          </a:solidFill>
                          <a:latin typeface="Calibri"/>
                          <a:ea typeface="DejaVu Sans"/>
                        </a:rPr>
                        <a:t>Bilan AP orientation 2nde</a:t>
                      </a:r>
                      <a:endParaRPr lang="fr-FR" sz="1100" b="0" strike="noStrike" spc="-1">
                        <a:solidFill>
                          <a:srgbClr val="000000"/>
                        </a:solidFill>
                        <a:latin typeface="Arial"/>
                      </a:endParaRPr>
                    </a:p>
                    <a:p>
                      <a:pPr algn="ctr" defTabSz="914400">
                        <a:lnSpc>
                          <a:spcPct val="100000"/>
                        </a:lnSpc>
                        <a:tabLst>
                          <a:tab pos="0" algn="l"/>
                        </a:tabLst>
                      </a:pPr>
                      <a:endParaRPr lang="fr-FR" sz="12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0D8E7"/>
                    </a:solidFill>
                  </a:tcPr>
                </a:tc>
                <a:tc>
                  <a:txBody>
                    <a:bodyPr/>
                    <a:lstStyle/>
                    <a:p>
                      <a:pPr algn="ctr" defTabSz="914400">
                        <a:lnSpc>
                          <a:spcPct val="100000"/>
                        </a:lnSpc>
                      </a:pPr>
                      <a:r>
                        <a:rPr lang="fr-FR" sz="1200" b="0" strike="noStrike" spc="-1">
                          <a:solidFill>
                            <a:srgbClr val="000000"/>
                          </a:solidFill>
                          <a:latin typeface="Calibri"/>
                          <a:ea typeface="DejaVu Sans"/>
                        </a:rPr>
                        <a:t>Juin</a:t>
                      </a: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r>
                        <a:rPr lang="fr-FR" sz="1200" b="0" strike="noStrike" spc="-1">
                          <a:solidFill>
                            <a:srgbClr val="E46C0A"/>
                          </a:solidFill>
                          <a:latin typeface="Calibri"/>
                          <a:ea typeface="DejaVu Sans"/>
                        </a:rPr>
                        <a:t>Conseils de classe du 2</a:t>
                      </a:r>
                      <a:r>
                        <a:rPr lang="fr-FR" sz="1200" b="0" strike="noStrike" spc="-1" baseline="30000">
                          <a:solidFill>
                            <a:srgbClr val="E46C0A"/>
                          </a:solidFill>
                          <a:latin typeface="Calibri"/>
                          <a:ea typeface="DejaVu Sans"/>
                        </a:rPr>
                        <a:t>ème</a:t>
                      </a:r>
                      <a:r>
                        <a:rPr lang="fr-FR" sz="1200" b="0" strike="noStrike" spc="-1">
                          <a:solidFill>
                            <a:srgbClr val="E46C0A"/>
                          </a:solidFill>
                          <a:latin typeface="Calibri"/>
                          <a:ea typeface="DejaVu Sans"/>
                        </a:rPr>
                        <a:t>  semestre</a:t>
                      </a:r>
                      <a:endParaRPr lang="fr-FR" sz="1200" b="0" strike="noStrike" spc="-1">
                        <a:solidFill>
                          <a:srgbClr val="000000"/>
                        </a:solidFill>
                        <a:latin typeface="Arial"/>
                      </a:endParaRPr>
                    </a:p>
                    <a:p>
                      <a:pPr algn="ctr" defTabSz="914400">
                        <a:lnSpc>
                          <a:spcPct val="100000"/>
                        </a:lnSpc>
                      </a:pPr>
                      <a:endParaRPr lang="fr-FR" sz="1200" b="0" strike="noStrike" spc="-1">
                        <a:solidFill>
                          <a:srgbClr val="000000"/>
                        </a:solidFill>
                        <a:latin typeface="Arial"/>
                      </a:endParaRPr>
                    </a:p>
                    <a:p>
                      <a:pPr algn="ctr" defTabSz="914400">
                        <a:lnSpc>
                          <a:spcPct val="100000"/>
                        </a:lnSpc>
                      </a:pPr>
                      <a:r>
                        <a:rPr lang="fr-FR" sz="1200" b="0" strike="noStrike" spc="-1">
                          <a:solidFill>
                            <a:srgbClr val="E46C0A"/>
                          </a:solidFill>
                          <a:latin typeface="Calibri"/>
                          <a:ea typeface="DejaVu Sans"/>
                        </a:rPr>
                        <a:t>Stage de fin de 2nde</a:t>
                      </a:r>
                      <a:endParaRPr lang="fr-FR" sz="12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0D8E7"/>
                    </a:solidFill>
                  </a:tcPr>
                </a:tc>
                <a:extLst>
                  <a:ext uri="{0D108BD9-81ED-4DB2-BD59-A6C34878D82A}">
                    <a16:rowId xmlns:a16="http://schemas.microsoft.com/office/drawing/2014/main" val="10001"/>
                  </a:ext>
                </a:extLst>
              </a:tr>
            </a:tbl>
          </a:graphicData>
        </a:graphic>
      </p:graphicFrame>
      <p:sp>
        <p:nvSpPr>
          <p:cNvPr id="822" name="CustomShape 5"/>
          <p:cNvSpPr/>
          <p:nvPr/>
        </p:nvSpPr>
        <p:spPr>
          <a:xfrm>
            <a:off x="467640" y="3141000"/>
            <a:ext cx="2641320" cy="360"/>
          </a:xfrm>
          <a:custGeom>
            <a:avLst/>
            <a:gdLst>
              <a:gd name="textAreaLeft" fmla="*/ 0 w 2641320"/>
              <a:gd name="textAreaRight" fmla="*/ 2642040 w 2641320"/>
              <a:gd name="textAreaTop" fmla="*/ 0 h 360"/>
              <a:gd name="textAreaBottom" fmla="*/ 1440 h 360"/>
            </a:gdLst>
            <a:ahLst/>
            <a:cxnLst/>
            <a:rect l="textAreaLeft" t="textAreaTop" r="textAreaRight" b="textAreaBottom"/>
            <a:pathLst>
              <a:path w="21600" h="21600">
                <a:moveTo>
                  <a:pt x="0" y="0"/>
                </a:moveTo>
                <a:lnTo>
                  <a:pt x="21600" y="21600"/>
                </a:lnTo>
              </a:path>
            </a:pathLst>
          </a:custGeom>
          <a:noFill/>
          <a:ln>
            <a:solidFill>
              <a:srgbClr val="4F81BD"/>
            </a:solidFill>
            <a:prstDash val="dashDot"/>
            <a:round/>
            <a:headEnd type="triangle" w="med" len="me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tIns="-44280" rIns="90000" bIns="-44280" anchor="t">
            <a:noAutofit/>
          </a:bodyPr>
          <a:lstStyle/>
          <a:p>
            <a:pPr defTabSz="914400">
              <a:lnSpc>
                <a:spcPct val="100000"/>
              </a:lnSpc>
            </a:pPr>
            <a:endParaRPr lang="fr-FR" sz="1800" b="0" strike="noStrike" spc="-1">
              <a:solidFill>
                <a:srgbClr val="000000"/>
              </a:solidFill>
              <a:latin typeface="Arial"/>
              <a:ea typeface="DejaVu Sans"/>
            </a:endParaRPr>
          </a:p>
        </p:txBody>
      </p:sp>
      <p:sp>
        <p:nvSpPr>
          <p:cNvPr id="823" name="CustomShape 6"/>
          <p:cNvSpPr/>
          <p:nvPr/>
        </p:nvSpPr>
        <p:spPr>
          <a:xfrm>
            <a:off x="3186720" y="3141000"/>
            <a:ext cx="2641320" cy="360"/>
          </a:xfrm>
          <a:custGeom>
            <a:avLst/>
            <a:gdLst>
              <a:gd name="textAreaLeft" fmla="*/ 0 w 2641320"/>
              <a:gd name="textAreaRight" fmla="*/ 2642040 w 2641320"/>
              <a:gd name="textAreaTop" fmla="*/ 0 h 360"/>
              <a:gd name="textAreaBottom" fmla="*/ 1440 h 360"/>
            </a:gdLst>
            <a:ahLst/>
            <a:cxnLst/>
            <a:rect l="textAreaLeft" t="textAreaTop" r="textAreaRight" b="textAreaBottom"/>
            <a:pathLst>
              <a:path w="21600" h="21600">
                <a:moveTo>
                  <a:pt x="0" y="0"/>
                </a:moveTo>
                <a:lnTo>
                  <a:pt x="21600" y="21600"/>
                </a:lnTo>
              </a:path>
            </a:pathLst>
          </a:custGeom>
          <a:noFill/>
          <a:ln>
            <a:solidFill>
              <a:srgbClr val="4F81BD"/>
            </a:solidFill>
            <a:prstDash val="dashDot"/>
            <a:round/>
            <a:headEnd type="triangle" w="med" len="me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tIns="-44280" rIns="90000" bIns="-44280" anchor="t">
            <a:noAutofit/>
          </a:bodyPr>
          <a:lstStyle/>
          <a:p>
            <a:pPr defTabSz="914400">
              <a:lnSpc>
                <a:spcPct val="100000"/>
              </a:lnSpc>
            </a:pPr>
            <a:endParaRPr lang="fr-FR" sz="1800" b="0" strike="noStrike" spc="-1">
              <a:solidFill>
                <a:srgbClr val="000000"/>
              </a:solidFill>
              <a:latin typeface="Arial"/>
              <a:ea typeface="DejaVu Sans"/>
            </a:endParaRPr>
          </a:p>
        </p:txBody>
      </p:sp>
      <p:sp>
        <p:nvSpPr>
          <p:cNvPr id="824" name="CustomShape 7"/>
          <p:cNvSpPr/>
          <p:nvPr/>
        </p:nvSpPr>
        <p:spPr>
          <a:xfrm>
            <a:off x="5940000" y="3141000"/>
            <a:ext cx="2641320" cy="360"/>
          </a:xfrm>
          <a:custGeom>
            <a:avLst/>
            <a:gdLst>
              <a:gd name="textAreaLeft" fmla="*/ 0 w 2641320"/>
              <a:gd name="textAreaRight" fmla="*/ 2642040 w 2641320"/>
              <a:gd name="textAreaTop" fmla="*/ 0 h 360"/>
              <a:gd name="textAreaBottom" fmla="*/ 1440 h 360"/>
            </a:gdLst>
            <a:ahLst/>
            <a:cxnLst/>
            <a:rect l="textAreaLeft" t="textAreaTop" r="textAreaRight" b="textAreaBottom"/>
            <a:pathLst>
              <a:path w="21600" h="21600">
                <a:moveTo>
                  <a:pt x="0" y="0"/>
                </a:moveTo>
                <a:lnTo>
                  <a:pt x="21600" y="21600"/>
                </a:lnTo>
              </a:path>
            </a:pathLst>
          </a:custGeom>
          <a:noFill/>
          <a:ln>
            <a:solidFill>
              <a:srgbClr val="4F81BD"/>
            </a:solidFill>
            <a:prstDash val="dashDot"/>
            <a:round/>
            <a:headEnd type="triangle" w="med" len="me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tIns="-44280" rIns="90000" bIns="-44280" anchor="t">
            <a:noAutofit/>
          </a:bodyPr>
          <a:lstStyle/>
          <a:p>
            <a:pPr defTabSz="914400">
              <a:lnSpc>
                <a:spcPct val="100000"/>
              </a:lnSpc>
            </a:pPr>
            <a:endParaRPr lang="fr-FR" sz="1800" b="0" strike="noStrike" spc="-1">
              <a:solidFill>
                <a:srgbClr val="000000"/>
              </a:solidFill>
              <a:latin typeface="Arial"/>
              <a:ea typeface="DejaVu Sans"/>
            </a:endParaRPr>
          </a:p>
        </p:txBody>
      </p:sp>
      <p:sp>
        <p:nvSpPr>
          <p:cNvPr id="825" name="CustomShape 8"/>
          <p:cNvSpPr/>
          <p:nvPr/>
        </p:nvSpPr>
        <p:spPr>
          <a:xfrm>
            <a:off x="683640" y="2802240"/>
            <a:ext cx="2353320" cy="303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400" b="0" strike="noStrike" spc="-1">
                <a:solidFill>
                  <a:srgbClr val="000000"/>
                </a:solidFill>
                <a:latin typeface="Calibri"/>
                <a:ea typeface="DejaVu Sans"/>
              </a:rPr>
              <a:t>Phase d’information</a:t>
            </a:r>
            <a:endParaRPr lang="fr-FR" sz="1400" b="0" strike="noStrike" spc="-1">
              <a:solidFill>
                <a:srgbClr val="000000"/>
              </a:solidFill>
              <a:latin typeface="Arial"/>
            </a:endParaRPr>
          </a:p>
        </p:txBody>
      </p:sp>
      <p:sp>
        <p:nvSpPr>
          <p:cNvPr id="826" name="CustomShape 9"/>
          <p:cNvSpPr/>
          <p:nvPr/>
        </p:nvSpPr>
        <p:spPr>
          <a:xfrm>
            <a:off x="3135960" y="2802240"/>
            <a:ext cx="2778120" cy="303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400" b="0" strike="noStrike" spc="-1">
                <a:solidFill>
                  <a:srgbClr val="000000"/>
                </a:solidFill>
                <a:latin typeface="Calibri"/>
                <a:ea typeface="DejaVu Sans"/>
              </a:rPr>
              <a:t>Phase provisoire d’orientation</a:t>
            </a:r>
            <a:endParaRPr lang="fr-FR" sz="1400" b="0" strike="noStrike" spc="-1">
              <a:solidFill>
                <a:srgbClr val="000000"/>
              </a:solidFill>
              <a:latin typeface="Arial"/>
            </a:endParaRPr>
          </a:p>
        </p:txBody>
      </p:sp>
      <p:sp>
        <p:nvSpPr>
          <p:cNvPr id="827" name="CustomShape 10"/>
          <p:cNvSpPr/>
          <p:nvPr/>
        </p:nvSpPr>
        <p:spPr>
          <a:xfrm>
            <a:off x="5871600" y="2802240"/>
            <a:ext cx="2778120" cy="303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400" b="0" strike="noStrike" spc="-1">
                <a:solidFill>
                  <a:srgbClr val="000000"/>
                </a:solidFill>
                <a:latin typeface="Calibri"/>
                <a:ea typeface="DejaVu Sans"/>
              </a:rPr>
              <a:t>Phase définitive d’orientation</a:t>
            </a:r>
            <a:endParaRPr lang="fr-FR" sz="1400" b="0" strike="noStrike" spc="-1">
              <a:solidFill>
                <a:srgbClr val="000000"/>
              </a:solidFill>
              <a:latin typeface="Arial"/>
            </a:endParaRPr>
          </a:p>
        </p:txBody>
      </p:sp>
      <p:sp>
        <p:nvSpPr>
          <p:cNvPr id="828" name="Line 11"/>
          <p:cNvSpPr/>
          <p:nvPr/>
        </p:nvSpPr>
        <p:spPr>
          <a:xfrm>
            <a:off x="323280" y="2276640"/>
            <a:ext cx="2423160" cy="360"/>
          </a:xfrm>
          <a:prstGeom prst="line">
            <a:avLst/>
          </a:prstGeom>
          <a:ln w="76320">
            <a:solidFill>
              <a:srgbClr val="FFFFFF"/>
            </a:solidFill>
            <a:round/>
          </a:ln>
        </p:spPr>
        <p:style>
          <a:lnRef idx="2">
            <a:schemeClr val="accent1"/>
          </a:lnRef>
          <a:fillRef idx="0">
            <a:schemeClr val="accent1"/>
          </a:fillRef>
          <a:effectRef idx="1">
            <a:schemeClr val="accent1"/>
          </a:effectRef>
          <a:fontRef idx="minor"/>
        </p:style>
        <p:txBody>
          <a:bodyPr lIns="90000" tIns="-44640" rIns="90000" bIns="-44640" anchor="t">
            <a:noAutofit/>
          </a:bodyPr>
          <a:lstStyle/>
          <a:p>
            <a:endParaRPr lang="fr-FR" sz="1800" b="0" strike="noStrike" spc="-1">
              <a:solidFill>
                <a:srgbClr val="000000"/>
              </a:solidFill>
              <a:latin typeface="Arial"/>
              <a:ea typeface="DejaVu Sans"/>
            </a:endParaRPr>
          </a:p>
        </p:txBody>
      </p:sp>
      <p:sp>
        <p:nvSpPr>
          <p:cNvPr id="829" name="Line 12"/>
          <p:cNvSpPr/>
          <p:nvPr/>
        </p:nvSpPr>
        <p:spPr>
          <a:xfrm>
            <a:off x="6325200" y="2276640"/>
            <a:ext cx="2423160" cy="360"/>
          </a:xfrm>
          <a:prstGeom prst="line">
            <a:avLst/>
          </a:prstGeom>
          <a:ln w="76320">
            <a:solidFill>
              <a:srgbClr val="FFFFFF"/>
            </a:solidFill>
            <a:round/>
            <a:tailEnd type="triangle" w="med" len="med"/>
          </a:ln>
        </p:spPr>
        <p:style>
          <a:lnRef idx="2">
            <a:schemeClr val="accent1"/>
          </a:lnRef>
          <a:fillRef idx="0">
            <a:schemeClr val="accent1"/>
          </a:fillRef>
          <a:effectRef idx="1">
            <a:schemeClr val="accent1"/>
          </a:effectRef>
          <a:fontRef idx="minor"/>
        </p:style>
        <p:txBody>
          <a:bodyPr lIns="90000" tIns="-44640" rIns="90000" bIns="-44640" anchor="t">
            <a:noAutofit/>
          </a:bodyPr>
          <a:lstStyle/>
          <a:p>
            <a:endParaRPr lang="fr-FR" sz="1800" b="0" strike="noStrike" spc="-1">
              <a:solidFill>
                <a:srgbClr val="000000"/>
              </a:solidFill>
              <a:latin typeface="Arial"/>
              <a:ea typeface="DejaVu Sans"/>
            </a:endParaRPr>
          </a:p>
        </p:txBody>
      </p:sp>
      <p:sp>
        <p:nvSpPr>
          <p:cNvPr id="830" name="CustomShape 13"/>
          <p:cNvSpPr/>
          <p:nvPr/>
        </p:nvSpPr>
        <p:spPr>
          <a:xfrm>
            <a:off x="467640" y="4974840"/>
            <a:ext cx="8351640" cy="360"/>
          </a:xfrm>
          <a:custGeom>
            <a:avLst/>
            <a:gdLst>
              <a:gd name="textAreaLeft" fmla="*/ 0 w 8351640"/>
              <a:gd name="textAreaRight" fmla="*/ 8352360 w 8351640"/>
              <a:gd name="textAreaTop" fmla="*/ 0 h 360"/>
              <a:gd name="textAreaBottom" fmla="*/ 1440 h 360"/>
            </a:gdLst>
            <a:ahLst/>
            <a:cxnLst/>
            <a:rect l="textAreaLeft" t="textAreaTop" r="textAreaRight" b="textAreaBottom"/>
            <a:pathLst>
              <a:path w="21600" h="21600">
                <a:moveTo>
                  <a:pt x="0" y="0"/>
                </a:moveTo>
                <a:lnTo>
                  <a:pt x="21600" y="21600"/>
                </a:lnTo>
              </a:path>
            </a:pathLst>
          </a:custGeom>
          <a:noFill/>
          <a:ln w="76320">
            <a:solidFill>
              <a:srgbClr val="4F81BD"/>
            </a:solidFill>
            <a:roun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tIns="-44280" rIns="90000" bIns="-44280" anchor="t">
            <a:noAutofit/>
          </a:bodyPr>
          <a:lstStyle/>
          <a:p>
            <a:pPr defTabSz="914400">
              <a:lnSpc>
                <a:spcPct val="100000"/>
              </a:lnSpc>
            </a:pPr>
            <a:endParaRPr lang="fr-FR" sz="1800" b="0" strike="noStrike" spc="-1">
              <a:solidFill>
                <a:srgbClr val="000000"/>
              </a:solidFill>
              <a:latin typeface="Arial"/>
              <a:ea typeface="DejaVu Sans"/>
            </a:endParaRPr>
          </a:p>
        </p:txBody>
      </p:sp>
      <p:sp>
        <p:nvSpPr>
          <p:cNvPr id="831" name="CustomShape 14"/>
          <p:cNvSpPr/>
          <p:nvPr/>
        </p:nvSpPr>
        <p:spPr>
          <a:xfrm>
            <a:off x="280080" y="5055120"/>
            <a:ext cx="8301240" cy="898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400" b="1" strike="noStrike" spc="-1">
                <a:solidFill>
                  <a:srgbClr val="000000"/>
                </a:solidFill>
                <a:latin typeface="Calibri"/>
                <a:ea typeface="DejaVu Sans"/>
              </a:rPr>
              <a:t>Séances d’AP Orientation </a:t>
            </a:r>
            <a:r>
              <a:rPr lang="fr-FR" sz="1400" b="0" strike="noStrike" spc="-1">
                <a:solidFill>
                  <a:srgbClr val="000000"/>
                </a:solidFill>
                <a:latin typeface="Calibri"/>
                <a:ea typeface="DejaVu Sans"/>
              </a:rPr>
              <a:t>:</a:t>
            </a:r>
            <a:endParaRPr lang="fr-FR" sz="1400" b="0" strike="noStrike" spc="-1">
              <a:solidFill>
                <a:srgbClr val="000000"/>
              </a:solidFill>
              <a:latin typeface="Arial"/>
            </a:endParaRPr>
          </a:p>
          <a:p>
            <a:pPr marL="171360" indent="-170640" defTabSz="914400">
              <a:lnSpc>
                <a:spcPct val="100000"/>
              </a:lnSpc>
              <a:buClr>
                <a:srgbClr val="E46C0A"/>
              </a:buClr>
              <a:buFont typeface="Wingdings" charset="2"/>
              <a:buChar char=""/>
            </a:pPr>
            <a:r>
              <a:rPr lang="fr-FR" sz="1300" b="0" strike="noStrike" spc="-1">
                <a:solidFill>
                  <a:srgbClr val="E46C0A"/>
                </a:solidFill>
                <a:latin typeface="Calibri"/>
                <a:ea typeface="DejaVu Sans"/>
              </a:rPr>
              <a:t>Élaborer son projet d’orientation</a:t>
            </a:r>
            <a:endParaRPr lang="fr-FR" sz="1300" b="0" strike="noStrike" spc="-1">
              <a:solidFill>
                <a:srgbClr val="000000"/>
              </a:solidFill>
              <a:latin typeface="Arial"/>
            </a:endParaRPr>
          </a:p>
          <a:p>
            <a:pPr marL="171360" indent="-170640" defTabSz="914400">
              <a:lnSpc>
                <a:spcPct val="100000"/>
              </a:lnSpc>
              <a:buClr>
                <a:srgbClr val="E46C0A"/>
              </a:buClr>
              <a:buFont typeface="Wingdings" charset="2"/>
              <a:buChar char=""/>
            </a:pPr>
            <a:r>
              <a:rPr lang="fr-FR" sz="1300" b="0" strike="noStrike" spc="-1">
                <a:solidFill>
                  <a:srgbClr val="E46C0A"/>
                </a:solidFill>
                <a:latin typeface="Calibri"/>
                <a:ea typeface="DejaVu Sans"/>
              </a:rPr>
              <a:t>Connaître les formations de l’enseignement supérieur</a:t>
            </a:r>
            <a:endParaRPr lang="fr-FR" sz="1300" b="0" strike="noStrike" spc="-1">
              <a:solidFill>
                <a:srgbClr val="000000"/>
              </a:solidFill>
              <a:latin typeface="Arial"/>
            </a:endParaRPr>
          </a:p>
          <a:p>
            <a:pPr marL="171360" indent="-170640" defTabSz="914400">
              <a:lnSpc>
                <a:spcPct val="100000"/>
              </a:lnSpc>
              <a:buClr>
                <a:srgbClr val="E46C0A"/>
              </a:buClr>
              <a:buFont typeface="Wingdings" charset="2"/>
              <a:buChar char=""/>
            </a:pPr>
            <a:r>
              <a:rPr lang="fr-FR" sz="1300" b="0" strike="noStrike" spc="-1">
                <a:solidFill>
                  <a:srgbClr val="E46C0A"/>
                </a:solidFill>
                <a:latin typeface="Calibri"/>
                <a:ea typeface="DejaVu Sans"/>
              </a:rPr>
              <a:t>Découvrir le monde professionnel et s’y repérer</a:t>
            </a:r>
            <a:endParaRPr lang="fr-FR" sz="1300" b="0" strike="noStrike" spc="-1">
              <a:solidFill>
                <a:srgbClr val="000000"/>
              </a:solidFill>
              <a:latin typeface="Arial"/>
            </a:endParaRPr>
          </a:p>
        </p:txBody>
      </p:sp>
      <p:sp>
        <p:nvSpPr>
          <p:cNvPr id="832" name="CustomShape 15"/>
          <p:cNvSpPr/>
          <p:nvPr/>
        </p:nvSpPr>
        <p:spPr>
          <a:xfrm>
            <a:off x="246240" y="5864040"/>
            <a:ext cx="8794800" cy="660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r" defTabSz="914400">
              <a:lnSpc>
                <a:spcPct val="100000"/>
              </a:lnSpc>
            </a:pPr>
            <a:r>
              <a:rPr lang="fr-FR" sz="1600" b="1" strike="noStrike" spc="-1">
                <a:solidFill>
                  <a:srgbClr val="000000"/>
                </a:solidFill>
                <a:latin typeface="Marianne"/>
                <a:ea typeface="DejaVu Sans"/>
              </a:rPr>
              <a:t>- un </a:t>
            </a:r>
            <a:r>
              <a:rPr lang="fr-FR" sz="1600" b="1" strike="noStrike" spc="-1">
                <a:solidFill>
                  <a:schemeClr val="accent6">
                    <a:lumMod val="75000"/>
                  </a:schemeClr>
                </a:solidFill>
                <a:latin typeface="Marianne"/>
                <a:ea typeface="DejaVu Sans"/>
              </a:rPr>
              <a:t>stage d’observation </a:t>
            </a:r>
            <a:r>
              <a:rPr lang="fr-FR" sz="1600" b="1" strike="noStrike" spc="-1">
                <a:solidFill>
                  <a:srgbClr val="000000"/>
                </a:solidFill>
                <a:latin typeface="Marianne"/>
                <a:ea typeface="DejaVu Sans"/>
              </a:rPr>
              <a:t>obligatoire en fin de seconde du </a:t>
            </a:r>
            <a:r>
              <a:rPr lang="fr-FR" sz="1600" b="1" strike="noStrike" spc="-1">
                <a:solidFill>
                  <a:schemeClr val="accent6"/>
                </a:solidFill>
                <a:latin typeface="Marianne"/>
                <a:ea typeface="DejaVu Sans"/>
              </a:rPr>
              <a:t>15 au 26 juin 2026</a:t>
            </a:r>
            <a:endParaRPr lang="fr-FR" sz="1600" b="0" strike="noStrike" spc="-1">
              <a:solidFill>
                <a:srgbClr val="000000"/>
              </a:solidFill>
              <a:latin typeface="Arial"/>
            </a:endParaRPr>
          </a:p>
          <a:p>
            <a:pPr algn="r" defTabSz="914400">
              <a:lnSpc>
                <a:spcPct val="100000"/>
              </a:lnSpc>
            </a:pPr>
            <a:r>
              <a:rPr lang="fr-FR" sz="1050" b="0" u="sng" strike="noStrike" spc="-1">
                <a:solidFill>
                  <a:srgbClr val="0000FF"/>
                </a:solidFill>
                <a:uFillTx/>
                <a:latin typeface="Arial"/>
                <a:ea typeface="DejaVu Sans"/>
                <a:hlinkClick r:id="rId3"/>
              </a:rPr>
              <a:t>https://www.education.gouv.fr/reussir-au-lycee/un-stage-en-juin-pour-les-eleves-de-seconde-generale-et-technologique-380196</a:t>
            </a:r>
            <a:endParaRPr lang="fr-FR" sz="1050" b="0" strike="noStrike" spc="-1">
              <a:solidFill>
                <a:srgbClr val="000000"/>
              </a:solidFill>
              <a:latin typeface="Arial"/>
            </a:endParaRPr>
          </a:p>
          <a:p>
            <a:pPr algn="r" defTabSz="914400">
              <a:lnSpc>
                <a:spcPct val="100000"/>
              </a:lnSpc>
            </a:pPr>
            <a:r>
              <a:rPr lang="fr-FR" sz="1100" b="0" strike="noStrike" spc="-1">
                <a:solidFill>
                  <a:srgbClr val="000000"/>
                </a:solidFill>
                <a:latin typeface="Arial"/>
                <a:ea typeface="DejaVu Sans"/>
              </a:rPr>
              <a:t>Plateforme 1jeune1solution : </a:t>
            </a:r>
            <a:r>
              <a:rPr lang="fr-FR" sz="1100" b="0" u="sng" strike="noStrike" spc="-1">
                <a:solidFill>
                  <a:srgbClr val="0000FF"/>
                </a:solidFill>
                <a:uFillTx/>
                <a:latin typeface="Arial"/>
                <a:ea typeface="DejaVu Sans"/>
                <a:hlinkClick r:id="rId4"/>
              </a:rPr>
              <a:t>https://stagedeseconde.1jeune1solution.gouv.fr/maintenance_estivale.html</a:t>
            </a:r>
            <a:r>
              <a:rPr lang="fr-FR" sz="1100" b="0" strike="noStrike" spc="-1">
                <a:solidFill>
                  <a:srgbClr val="000000"/>
                </a:solidFill>
                <a:latin typeface="Arial"/>
                <a:ea typeface="DejaVu Sans"/>
              </a:rPr>
              <a:t>  </a:t>
            </a:r>
            <a:endParaRPr lang="fr-FR" sz="1100" b="0" strike="noStrike" spc="-1">
              <a:solidFill>
                <a:srgbClr val="000000"/>
              </a:solidFill>
              <a:latin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4" name="CustomShape 1"/>
          <p:cNvSpPr/>
          <p:nvPr/>
        </p:nvSpPr>
        <p:spPr>
          <a:xfrm>
            <a:off x="0" y="285120"/>
            <a:ext cx="8746920" cy="478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500" b="1" strike="noStrike" cap="all" spc="-1">
                <a:solidFill>
                  <a:srgbClr val="000000"/>
                </a:solidFill>
                <a:latin typeface="Arial Black"/>
                <a:ea typeface="Arial Black"/>
              </a:rPr>
              <a:t>Accompagnement AU CHOIX d’orientation</a:t>
            </a:r>
            <a:endParaRPr lang="fr-FR" sz="2500" b="0" strike="noStrike" spc="-1">
              <a:solidFill>
                <a:srgbClr val="000000"/>
              </a:solidFill>
              <a:latin typeface="Arial"/>
            </a:endParaRPr>
          </a:p>
        </p:txBody>
      </p:sp>
      <p:sp>
        <p:nvSpPr>
          <p:cNvPr id="835" name="CustomShape 2"/>
          <p:cNvSpPr/>
          <p:nvPr/>
        </p:nvSpPr>
        <p:spPr>
          <a:xfrm>
            <a:off x="108000" y="1722960"/>
            <a:ext cx="8927640" cy="4597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177840" indent="-177120" defTabSz="914400">
              <a:lnSpc>
                <a:spcPct val="100000"/>
              </a:lnSpc>
              <a:spcBef>
                <a:spcPts val="320"/>
              </a:spcBef>
              <a:buClr>
                <a:srgbClr val="000000"/>
              </a:buClr>
              <a:buFont typeface="Arial"/>
              <a:buChar char="■"/>
            </a:pPr>
            <a:r>
              <a:rPr lang="fr-FR" sz="1600" b="0" strike="noStrike" spc="-1">
                <a:solidFill>
                  <a:srgbClr val="000000"/>
                </a:solidFill>
                <a:latin typeface="Arial"/>
                <a:ea typeface="Arial"/>
              </a:rPr>
              <a:t> </a:t>
            </a:r>
            <a:r>
              <a:rPr lang="fr-FR" sz="1600" b="1" strike="noStrike" spc="-1">
                <a:solidFill>
                  <a:srgbClr val="000000"/>
                </a:solidFill>
                <a:latin typeface="Arial"/>
                <a:ea typeface="Arial"/>
              </a:rPr>
              <a:t>Trois objectifs s’appuyant sur le </a:t>
            </a:r>
            <a:r>
              <a:rPr lang="fr-FR" sz="1600" b="1" strike="noStrike" spc="-1">
                <a:solidFill>
                  <a:schemeClr val="accent6"/>
                </a:solidFill>
                <a:latin typeface="Arial"/>
                <a:ea typeface="Arial"/>
              </a:rPr>
              <a:t>référentiel des compétences à s’orienter</a:t>
            </a:r>
            <a:endParaRPr lang="fr-FR" sz="1600" b="0" strike="noStrike" spc="-1">
              <a:solidFill>
                <a:srgbClr val="000000"/>
              </a:solidFill>
              <a:latin typeface="Arial"/>
            </a:endParaRPr>
          </a:p>
          <a:p>
            <a:pPr marL="177840" indent="-177120" defTabSz="914400">
              <a:lnSpc>
                <a:spcPct val="100000"/>
              </a:lnSpc>
              <a:spcBef>
                <a:spcPts val="300"/>
              </a:spcBef>
              <a:buClr>
                <a:srgbClr val="000000"/>
              </a:buClr>
              <a:buFont typeface="Arial"/>
              <a:buChar char="-"/>
            </a:pPr>
            <a:r>
              <a:rPr lang="fr-FR" sz="1500" b="0" strike="noStrike" spc="-1">
                <a:solidFill>
                  <a:srgbClr val="000000"/>
                </a:solidFill>
                <a:latin typeface="Arial"/>
                <a:ea typeface="Arial"/>
              </a:rPr>
              <a:t>S'informer et se repérer dans la société de l'information ;</a:t>
            </a:r>
            <a:endParaRPr lang="fr-FR" sz="1500" b="0" strike="noStrike" spc="-1">
              <a:solidFill>
                <a:srgbClr val="000000"/>
              </a:solidFill>
              <a:latin typeface="Arial"/>
            </a:endParaRPr>
          </a:p>
          <a:p>
            <a:pPr marL="177840" indent="-177120" defTabSz="914400">
              <a:lnSpc>
                <a:spcPct val="100000"/>
              </a:lnSpc>
              <a:spcBef>
                <a:spcPts val="300"/>
              </a:spcBef>
              <a:buClr>
                <a:srgbClr val="000000"/>
              </a:buClr>
              <a:buFont typeface="Arial"/>
              <a:buChar char="-"/>
            </a:pPr>
            <a:r>
              <a:rPr lang="fr-FR" sz="1500" b="0" strike="noStrike" spc="-1">
                <a:solidFill>
                  <a:srgbClr val="000000"/>
                </a:solidFill>
                <a:latin typeface="Arial"/>
                <a:ea typeface="Arial"/>
              </a:rPr>
              <a:t>Se découvrir et cultiver ses ambitions ;</a:t>
            </a:r>
            <a:endParaRPr lang="fr-FR" sz="1500" b="0" strike="noStrike" spc="-1">
              <a:solidFill>
                <a:srgbClr val="000000"/>
              </a:solidFill>
              <a:latin typeface="Arial"/>
            </a:endParaRPr>
          </a:p>
          <a:p>
            <a:pPr marL="177840" indent="-177120" defTabSz="914400">
              <a:lnSpc>
                <a:spcPct val="100000"/>
              </a:lnSpc>
              <a:spcBef>
                <a:spcPts val="300"/>
              </a:spcBef>
              <a:buClr>
                <a:srgbClr val="000000"/>
              </a:buClr>
              <a:buFont typeface="Arial"/>
              <a:buChar char="-"/>
            </a:pPr>
            <a:r>
              <a:rPr lang="fr-FR" sz="1500" b="0" strike="noStrike" spc="-1">
                <a:solidFill>
                  <a:srgbClr val="000000"/>
                </a:solidFill>
                <a:latin typeface="Arial"/>
                <a:ea typeface="Arial"/>
              </a:rPr>
              <a:t>Se construire et se projeter dans un monde incertain ;</a:t>
            </a:r>
            <a:endParaRPr lang="fr-FR" sz="1500" b="0" strike="noStrike" spc="-1">
              <a:solidFill>
                <a:srgbClr val="000000"/>
              </a:solidFill>
              <a:latin typeface="Arial"/>
            </a:endParaRPr>
          </a:p>
          <a:p>
            <a:pPr marL="177840" indent="-177120" defTabSz="914400">
              <a:lnSpc>
                <a:spcPct val="100000"/>
              </a:lnSpc>
              <a:buClr>
                <a:srgbClr val="000000"/>
              </a:buClr>
              <a:buFont typeface="Arial"/>
              <a:buChar char="■"/>
            </a:pPr>
            <a:r>
              <a:rPr lang="fr-FR" sz="1600" b="1" strike="noStrike" spc="-1">
                <a:solidFill>
                  <a:srgbClr val="000000"/>
                </a:solidFill>
                <a:latin typeface="Arial"/>
                <a:ea typeface="Arial"/>
              </a:rPr>
              <a:t> Deux types d’acteurs</a:t>
            </a:r>
            <a:endParaRPr lang="fr-FR" sz="1600" b="0" strike="noStrike" spc="-1">
              <a:solidFill>
                <a:srgbClr val="000000"/>
              </a:solidFill>
              <a:latin typeface="Arial"/>
            </a:endParaRPr>
          </a:p>
          <a:p>
            <a:pPr marL="177840" indent="-177120" defTabSz="914400">
              <a:lnSpc>
                <a:spcPct val="100000"/>
              </a:lnSpc>
              <a:spcBef>
                <a:spcPts val="320"/>
              </a:spcBef>
              <a:buClr>
                <a:srgbClr val="000000"/>
              </a:buClr>
              <a:buFont typeface="Arial"/>
              <a:buChar char="-"/>
            </a:pPr>
            <a:r>
              <a:rPr lang="fr-FR" sz="1600" b="0" strike="noStrike" spc="-1">
                <a:solidFill>
                  <a:srgbClr val="000000"/>
                </a:solidFill>
                <a:latin typeface="Arial"/>
                <a:ea typeface="Arial"/>
              </a:rPr>
              <a:t> </a:t>
            </a:r>
            <a:r>
              <a:rPr lang="fr-FR" sz="1500" b="0" strike="noStrike" spc="-1">
                <a:solidFill>
                  <a:srgbClr val="000000"/>
                </a:solidFill>
                <a:latin typeface="Arial"/>
                <a:ea typeface="Arial"/>
              </a:rPr>
              <a:t>Accompagnement par les personnels de l’ Éducation nationale.</a:t>
            </a:r>
            <a:endParaRPr lang="fr-FR" sz="1500" b="0" strike="noStrike" spc="-1">
              <a:solidFill>
                <a:srgbClr val="000000"/>
              </a:solidFill>
              <a:latin typeface="Arial"/>
            </a:endParaRPr>
          </a:p>
          <a:p>
            <a:pPr marL="177840" indent="-177120" defTabSz="914400">
              <a:lnSpc>
                <a:spcPct val="100000"/>
              </a:lnSpc>
              <a:spcBef>
                <a:spcPts val="300"/>
              </a:spcBef>
              <a:buClr>
                <a:srgbClr val="000000"/>
              </a:buClr>
              <a:buFont typeface="Arial"/>
              <a:buChar char="-"/>
            </a:pPr>
            <a:r>
              <a:rPr lang="fr-FR" sz="1500" b="0" strike="noStrike" spc="-1">
                <a:solidFill>
                  <a:srgbClr val="000000"/>
                </a:solidFill>
                <a:latin typeface="Arial"/>
                <a:ea typeface="Arial"/>
              </a:rPr>
              <a:t>Changement </a:t>
            </a:r>
            <a:r>
              <a:rPr lang="fr-FR" sz="1500" b="1" strike="noStrike" spc="-1">
                <a:solidFill>
                  <a:srgbClr val="000000"/>
                </a:solidFill>
                <a:latin typeface="Arial"/>
                <a:ea typeface="Arial"/>
              </a:rPr>
              <a:t>: </a:t>
            </a:r>
            <a:r>
              <a:rPr lang="fr-FR" sz="1500" b="0" strike="noStrike" spc="-1">
                <a:solidFill>
                  <a:srgbClr val="000000"/>
                </a:solidFill>
                <a:latin typeface="Arial"/>
                <a:ea typeface="Arial"/>
              </a:rPr>
              <a:t>depuis la loi pour « la liberté de choisir son avenir professionnel », les régions peuvent participer à l’information sur les métiers et les formations en mandatant des partenaires extérieurs.</a:t>
            </a:r>
            <a:endParaRPr lang="fr-FR" sz="1500" b="0" strike="noStrike" spc="-1">
              <a:solidFill>
                <a:srgbClr val="000000"/>
              </a:solidFill>
              <a:latin typeface="Arial"/>
            </a:endParaRPr>
          </a:p>
          <a:p>
            <a:pPr marL="177840" indent="-177120" defTabSz="914400">
              <a:lnSpc>
                <a:spcPct val="100000"/>
              </a:lnSpc>
              <a:spcBef>
                <a:spcPts val="320"/>
              </a:spcBef>
              <a:buClr>
                <a:srgbClr val="000000"/>
              </a:buClr>
              <a:buFont typeface="Arial"/>
              <a:buChar char="■"/>
            </a:pPr>
            <a:r>
              <a:rPr lang="fr-FR" sz="1600" b="0" strike="noStrike" spc="-1">
                <a:solidFill>
                  <a:srgbClr val="000000"/>
                </a:solidFill>
                <a:latin typeface="Arial"/>
                <a:ea typeface="Arial"/>
              </a:rPr>
              <a:t> </a:t>
            </a:r>
            <a:r>
              <a:rPr lang="fr-FR" sz="1600" b="1" strike="noStrike" spc="-1">
                <a:solidFill>
                  <a:srgbClr val="000000"/>
                </a:solidFill>
                <a:latin typeface="Arial"/>
                <a:ea typeface="Arial"/>
              </a:rPr>
              <a:t>Modalités de mise en œuvre</a:t>
            </a:r>
            <a:endParaRPr lang="fr-FR" sz="1600" b="0" strike="noStrike" spc="-1">
              <a:solidFill>
                <a:srgbClr val="000000"/>
              </a:solidFill>
              <a:latin typeface="Arial"/>
            </a:endParaRPr>
          </a:p>
          <a:p>
            <a:pPr marL="177840" indent="-177120" defTabSz="914400">
              <a:lnSpc>
                <a:spcPct val="100000"/>
              </a:lnSpc>
              <a:spcBef>
                <a:spcPts val="300"/>
              </a:spcBef>
              <a:buClr>
                <a:srgbClr val="000000"/>
              </a:buClr>
              <a:buFont typeface="Arial"/>
              <a:buChar char="-"/>
            </a:pPr>
            <a:r>
              <a:rPr lang="fr-FR" sz="1500" b="0" strike="noStrike" spc="-1">
                <a:solidFill>
                  <a:srgbClr val="000000"/>
                </a:solidFill>
                <a:latin typeface="Arial"/>
                <a:ea typeface="Arial"/>
              </a:rPr>
              <a:t>Une démarche active et de projet.</a:t>
            </a:r>
            <a:endParaRPr lang="fr-FR" sz="1500" b="0" strike="noStrike" spc="-1">
              <a:solidFill>
                <a:srgbClr val="000000"/>
              </a:solidFill>
              <a:latin typeface="Arial"/>
            </a:endParaRPr>
          </a:p>
          <a:p>
            <a:pPr marL="177840" indent="-177120" defTabSz="914400">
              <a:lnSpc>
                <a:spcPct val="100000"/>
              </a:lnSpc>
              <a:spcBef>
                <a:spcPts val="300"/>
              </a:spcBef>
              <a:buClr>
                <a:srgbClr val="000000"/>
              </a:buClr>
              <a:buFont typeface="Arial"/>
              <a:buChar char="-"/>
            </a:pPr>
            <a:r>
              <a:rPr lang="fr-FR" sz="1500" b="0" strike="noStrike" spc="-1">
                <a:solidFill>
                  <a:srgbClr val="000000"/>
                </a:solidFill>
                <a:latin typeface="Arial"/>
                <a:ea typeface="Arial"/>
              </a:rPr>
              <a:t>L’utilisation de cas concrets et de supports diversifiés.</a:t>
            </a:r>
            <a:endParaRPr lang="fr-FR" sz="1500" b="0" strike="noStrike" spc="-1">
              <a:solidFill>
                <a:srgbClr val="000000"/>
              </a:solidFill>
              <a:latin typeface="Arial"/>
            </a:endParaRPr>
          </a:p>
          <a:p>
            <a:pPr marL="177840" indent="-177120" defTabSz="914400">
              <a:lnSpc>
                <a:spcPct val="100000"/>
              </a:lnSpc>
              <a:spcBef>
                <a:spcPts val="300"/>
              </a:spcBef>
              <a:buClr>
                <a:srgbClr val="000000"/>
              </a:buClr>
              <a:buFont typeface="Arial"/>
              <a:buChar char="-"/>
            </a:pPr>
            <a:r>
              <a:rPr lang="fr-FR" sz="1500" b="0" strike="noStrike" spc="-1">
                <a:solidFill>
                  <a:srgbClr val="000000"/>
                </a:solidFill>
                <a:latin typeface="Arial"/>
                <a:ea typeface="Arial"/>
              </a:rPr>
              <a:t>Des activités en autonomie ou en groupe.</a:t>
            </a:r>
            <a:endParaRPr lang="fr-FR" sz="1500" b="0" strike="noStrike" spc="-1">
              <a:solidFill>
                <a:srgbClr val="000000"/>
              </a:solidFill>
              <a:latin typeface="Arial"/>
            </a:endParaRPr>
          </a:p>
          <a:p>
            <a:pPr marL="177840" indent="-177120" defTabSz="914400">
              <a:lnSpc>
                <a:spcPct val="100000"/>
              </a:lnSpc>
              <a:spcBef>
                <a:spcPts val="300"/>
              </a:spcBef>
              <a:buClr>
                <a:srgbClr val="000000"/>
              </a:buClr>
              <a:buFont typeface="Arial"/>
              <a:buChar char="-"/>
            </a:pPr>
            <a:r>
              <a:rPr lang="fr-FR" sz="1500" b="0" strike="noStrike" spc="-1">
                <a:solidFill>
                  <a:srgbClr val="000000"/>
                </a:solidFill>
                <a:latin typeface="Arial"/>
                <a:ea typeface="Arial"/>
              </a:rPr>
              <a:t>Des mises en perspectives dans une grande variété de secteurs professionnels et domaines de formation.</a:t>
            </a:r>
            <a:endParaRPr lang="fr-FR" sz="1500" b="0" strike="noStrike" spc="-1">
              <a:solidFill>
                <a:srgbClr val="000000"/>
              </a:solidFill>
              <a:latin typeface="Arial"/>
            </a:endParaRPr>
          </a:p>
          <a:p>
            <a:pPr algn="ctr" defTabSz="914400">
              <a:lnSpc>
                <a:spcPct val="100000"/>
              </a:lnSpc>
              <a:spcBef>
                <a:spcPts val="320"/>
              </a:spcBef>
            </a:pPr>
            <a:r>
              <a:rPr lang="fr-FR" sz="1600" b="1" strike="noStrike" spc="-1">
                <a:solidFill>
                  <a:srgbClr val="000000"/>
                </a:solidFill>
                <a:latin typeface="Arial"/>
                <a:ea typeface="Arial"/>
              </a:rPr>
              <a:t>L’accompagnement aux choix d’orientation  est organisé par référence – à titre indicatif – à un volume de 54h élèves annuelles.</a:t>
            </a:r>
            <a:endParaRPr lang="fr-FR" sz="1600" b="0" strike="noStrike" spc="-1">
              <a:solidFill>
                <a:srgbClr val="000000"/>
              </a:solidFill>
              <a:latin typeface="Arial"/>
            </a:endParaRPr>
          </a:p>
          <a:p>
            <a:pPr marL="457200" defTabSz="914400">
              <a:lnSpc>
                <a:spcPct val="100000"/>
              </a:lnSpc>
              <a:spcBef>
                <a:spcPts val="281"/>
              </a:spcBef>
            </a:pPr>
            <a:endParaRPr lang="fr-FR" sz="1600" b="0" strike="noStrike" spc="-1">
              <a:solidFill>
                <a:srgbClr val="000000"/>
              </a:solidFill>
              <a:latin typeface="Arial"/>
            </a:endParaRPr>
          </a:p>
        </p:txBody>
      </p:sp>
      <p:sp>
        <p:nvSpPr>
          <p:cNvPr id="836" name="CustomShape 3"/>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42E2601D-EEDE-471F-89FD-B44F1C574C9C}" type="slidenum">
              <a:rPr lang="fr-FR" sz="900" b="1" strike="noStrike" spc="-1">
                <a:solidFill>
                  <a:srgbClr val="404040"/>
                </a:solidFill>
                <a:latin typeface="Arial"/>
                <a:ea typeface="DejaVu Sans"/>
              </a:rPr>
              <a:t>29</a:t>
            </a:fld>
            <a:endParaRPr lang="fr-FR" sz="900" b="0" strike="noStrike" spc="-1">
              <a:solidFill>
                <a:srgbClr val="000000"/>
              </a:solidFill>
              <a:latin typeface="Arial"/>
            </a:endParaRPr>
          </a:p>
        </p:txBody>
      </p:sp>
      <p:pic>
        <p:nvPicPr>
          <p:cNvPr id="837" name="Image 2"/>
          <p:cNvPicPr/>
          <p:nvPr/>
        </p:nvPicPr>
        <p:blipFill>
          <a:blip r:embed="rId2"/>
          <a:srcRect l="27162" t="77283" r="28739" b="12825"/>
          <a:stretch/>
        </p:blipFill>
        <p:spPr>
          <a:xfrm>
            <a:off x="478800" y="690840"/>
            <a:ext cx="8185680" cy="1031400"/>
          </a:xfrm>
          <a:prstGeom prst="rect">
            <a:avLst/>
          </a:prstGeom>
          <a:ln w="0">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 name="CustomShape 3"/>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9D21BB92-65EE-4DD6-8D17-6ABB01683690}" type="slidenum">
              <a:rPr lang="fr-FR" sz="900" b="1" strike="noStrike" spc="-1">
                <a:solidFill>
                  <a:srgbClr val="404040"/>
                </a:solidFill>
                <a:latin typeface="Arial"/>
                <a:ea typeface="DejaVu Sans"/>
              </a:rPr>
              <a:t>3</a:t>
            </a:fld>
            <a:endParaRPr lang="fr-FR" sz="900" b="0" strike="noStrike" spc="-1">
              <a:solidFill>
                <a:srgbClr val="000000"/>
              </a:solidFill>
              <a:latin typeface="Arial"/>
            </a:endParaRPr>
          </a:p>
        </p:txBody>
      </p:sp>
      <p:sp>
        <p:nvSpPr>
          <p:cNvPr id="697" name="CustomShape 1"/>
          <p:cNvSpPr/>
          <p:nvPr/>
        </p:nvSpPr>
        <p:spPr>
          <a:xfrm>
            <a:off x="0" y="223920"/>
            <a:ext cx="5493960" cy="128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500" b="1" strike="noStrike" cap="all" spc="-1">
                <a:solidFill>
                  <a:srgbClr val="404040"/>
                </a:solidFill>
                <a:latin typeface="Arial Black"/>
                <a:ea typeface="Arial Black"/>
              </a:rPr>
              <a:t>S’ORIENTER APRÈS LA SECONDE</a:t>
            </a:r>
            <a:endParaRPr lang="fr-FR" sz="2500" b="0" strike="noStrike" spc="-1">
              <a:solidFill>
                <a:srgbClr val="000000"/>
              </a:solidFill>
              <a:latin typeface="Arial"/>
            </a:endParaRPr>
          </a:p>
        </p:txBody>
      </p:sp>
      <p:pic>
        <p:nvPicPr>
          <p:cNvPr id="698" name="Image 2"/>
          <p:cNvPicPr/>
          <p:nvPr/>
        </p:nvPicPr>
        <p:blipFill>
          <a:blip r:embed="rId3"/>
          <a:stretch/>
        </p:blipFill>
        <p:spPr>
          <a:xfrm>
            <a:off x="0" y="1398960"/>
            <a:ext cx="9143280" cy="4059360"/>
          </a:xfrm>
          <a:prstGeom prst="rect">
            <a:avLst/>
          </a:prstGeom>
          <a:ln w="0">
            <a:noFill/>
          </a:ln>
        </p:spPr>
      </p:pic>
      <p:pic>
        <p:nvPicPr>
          <p:cNvPr id="699" name="Image 1"/>
          <p:cNvPicPr/>
          <p:nvPr/>
        </p:nvPicPr>
        <p:blipFill>
          <a:blip r:embed="rId4"/>
          <a:stretch/>
        </p:blipFill>
        <p:spPr>
          <a:xfrm>
            <a:off x="8215200" y="0"/>
            <a:ext cx="928080" cy="1151640"/>
          </a:xfrm>
          <a:prstGeom prst="rect">
            <a:avLst/>
          </a:prstGeom>
          <a:ln w="0">
            <a:noFill/>
          </a:ln>
        </p:spPr>
      </p:pic>
      <p:sp>
        <p:nvSpPr>
          <p:cNvPr id="700" name="Organigramme : Alternative 4">
            <a:hlinkClick r:id="rId5"/>
          </p:cNvPr>
          <p:cNvSpPr/>
          <p:nvPr/>
        </p:nvSpPr>
        <p:spPr>
          <a:xfrm>
            <a:off x="3343320" y="4143240"/>
            <a:ext cx="2370960" cy="1127880"/>
          </a:xfrm>
          <a:prstGeom prst="flowChartAlternateProcess">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chemeClr val="lt1"/>
              </a:solidFill>
              <a:latin typeface="Arial"/>
              <a:ea typeface="DejaVu Sans"/>
            </a:endParaRPr>
          </a:p>
        </p:txBody>
      </p:sp>
      <p:pic>
        <p:nvPicPr>
          <p:cNvPr id="701" name="Picture 2">
            <a:hlinkClick r:id="rId5"/>
          </p:cNvPr>
          <p:cNvPicPr/>
          <p:nvPr/>
        </p:nvPicPr>
        <p:blipFill>
          <a:blip r:embed="rId6"/>
          <a:stretch/>
        </p:blipFill>
        <p:spPr>
          <a:xfrm>
            <a:off x="5596200" y="4636080"/>
            <a:ext cx="2618640" cy="1742400"/>
          </a:xfrm>
          <a:prstGeom prst="rect">
            <a:avLst/>
          </a:prstGeom>
          <a:ln w="0">
            <a:noFill/>
          </a:ln>
        </p:spPr>
      </p:pic>
      <p:sp>
        <p:nvSpPr>
          <p:cNvPr id="702" name="ZoneTexte 2"/>
          <p:cNvSpPr/>
          <p:nvPr/>
        </p:nvSpPr>
        <p:spPr>
          <a:xfrm>
            <a:off x="4950360" y="6378840"/>
            <a:ext cx="3424320" cy="196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700" b="0" u="sng" strike="noStrike" spc="-1">
                <a:solidFill>
                  <a:schemeClr val="dk1"/>
                </a:solidFill>
                <a:uFillTx/>
                <a:latin typeface="Arial"/>
                <a:ea typeface="DejaVu Sans"/>
                <a:hlinkClick r:id="rId7"/>
              </a:rPr>
              <a:t>https://www.onisep.fr/formation#apres-la-3%E1%B5%89-la-voie-professionnelle</a:t>
            </a:r>
            <a:r>
              <a:rPr lang="fr-FR" sz="700" b="0" strike="noStrike" spc="-1">
                <a:solidFill>
                  <a:schemeClr val="dk1"/>
                </a:solidFill>
                <a:latin typeface="Arial"/>
                <a:ea typeface="DejaVu Sans"/>
              </a:rPr>
              <a:t> </a:t>
            </a:r>
            <a:endParaRPr lang="fr-FR" sz="700" b="0" strike="noStrike" spc="-1">
              <a:solidFill>
                <a:srgbClr val="000000"/>
              </a:solidFill>
              <a:latin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8" name="CustomShape 11"/>
          <p:cNvSpPr/>
          <p:nvPr/>
        </p:nvSpPr>
        <p:spPr>
          <a:xfrm>
            <a:off x="804960" y="182520"/>
            <a:ext cx="7880400" cy="128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endParaRPr lang="fr-FR" sz="1800" b="0" strike="noStrike" spc="-1">
              <a:solidFill>
                <a:srgbClr val="000000"/>
              </a:solidFill>
              <a:latin typeface="Arial"/>
              <a:ea typeface="DejaVu Sans"/>
            </a:endParaRPr>
          </a:p>
        </p:txBody>
      </p:sp>
      <p:sp>
        <p:nvSpPr>
          <p:cNvPr id="839" name="CustomShape 12"/>
          <p:cNvSpPr/>
          <p:nvPr/>
        </p:nvSpPr>
        <p:spPr>
          <a:xfrm>
            <a:off x="804960" y="1469520"/>
            <a:ext cx="7880400" cy="4395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endParaRPr lang="fr-FR" sz="1800" b="0" strike="noStrike" spc="-1">
              <a:solidFill>
                <a:srgbClr val="000000"/>
              </a:solidFill>
              <a:latin typeface="Arial"/>
              <a:ea typeface="DejaVu Sans"/>
            </a:endParaRPr>
          </a:p>
        </p:txBody>
      </p:sp>
      <p:sp>
        <p:nvSpPr>
          <p:cNvPr id="840" name="CustomShape 16"/>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627F223F-DC2D-41A3-9EFB-55E0CC6D98C6}" type="slidenum">
              <a:rPr lang="fr-FR" sz="1000" b="1" strike="noStrike" spc="-1">
                <a:solidFill>
                  <a:srgbClr val="000000"/>
                </a:solidFill>
                <a:latin typeface="Calibri"/>
                <a:ea typeface="DejaVu Sans"/>
              </a:rPr>
              <a:t>30</a:t>
            </a:fld>
            <a:endParaRPr lang="fr-FR" sz="1000" b="0" strike="noStrike" spc="-1">
              <a:solidFill>
                <a:srgbClr val="000000"/>
              </a:solidFill>
              <a:latin typeface="Arial"/>
            </a:endParaRPr>
          </a:p>
        </p:txBody>
      </p:sp>
      <p:sp>
        <p:nvSpPr>
          <p:cNvPr id="841" name="CustomShape 17"/>
          <p:cNvSpPr/>
          <p:nvPr/>
        </p:nvSpPr>
        <p:spPr>
          <a:xfrm>
            <a:off x="3060000" y="3420000"/>
            <a:ext cx="4062600" cy="128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400" b="1" strike="noStrike" spc="-1" dirty="0">
                <a:solidFill>
                  <a:srgbClr val="000000"/>
                </a:solidFill>
                <a:latin typeface="Arial Black"/>
                <a:ea typeface="DejaVu Sans"/>
              </a:rPr>
              <a:t>DES OUTILS POUR S’ORIENTER</a:t>
            </a:r>
            <a:endParaRPr lang="fr-FR" sz="2400" b="0" strike="noStrike" spc="-1" dirty="0">
              <a:solidFill>
                <a:srgbClr val="000000"/>
              </a:solidFill>
              <a:latin typeface="Arial"/>
            </a:endParaRPr>
          </a:p>
        </p:txBody>
      </p:sp>
      <p:pic>
        <p:nvPicPr>
          <p:cNvPr id="842" name="Image 9"/>
          <p:cNvPicPr/>
          <p:nvPr/>
        </p:nvPicPr>
        <p:blipFill>
          <a:blip r:embed="rId2"/>
          <a:stretch/>
        </p:blipFill>
        <p:spPr>
          <a:xfrm>
            <a:off x="8215200" y="0"/>
            <a:ext cx="928080" cy="1151640"/>
          </a:xfrm>
          <a:prstGeom prst="rect">
            <a:avLst/>
          </a:prstGeom>
          <a:ln w="0">
            <a:noFill/>
          </a:ln>
        </p:spPr>
      </p:pic>
      <p:sp>
        <p:nvSpPr>
          <p:cNvPr id="843" name="CustomShape 18"/>
          <p:cNvSpPr/>
          <p:nvPr/>
        </p:nvSpPr>
        <p:spPr>
          <a:xfrm>
            <a:off x="900000" y="694080"/>
            <a:ext cx="7200000" cy="128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400" b="1" strike="noStrike" spc="-1" dirty="0">
                <a:solidFill>
                  <a:srgbClr val="000000"/>
                </a:solidFill>
                <a:latin typeface="Arial Black"/>
                <a:ea typeface="DejaVu Sans"/>
              </a:rPr>
              <a:t>UN CHOIX RAISONNÉ ET STRATÉGIQUE : SELON SES GOÛTS, SES MOTIVATIONS ET SES CAPACITÉS</a:t>
            </a:r>
            <a:endParaRPr lang="fr-FR" sz="2400" b="0" strike="noStrike" spc="-1" dirty="0">
              <a:solidFill>
                <a:srgbClr val="000000"/>
              </a:solidFill>
              <a:latin typeface="Arial"/>
            </a:endParaRPr>
          </a:p>
          <a:p>
            <a:pPr defTabSz="914400">
              <a:lnSpc>
                <a:spcPct val="100000"/>
              </a:lnSpc>
            </a:pPr>
            <a:endParaRPr lang="fr-FR" sz="2400" b="0" strike="noStrike" spc="-1" dirty="0">
              <a:solidFill>
                <a:srgbClr val="000000"/>
              </a:solidFill>
              <a:latin typeface="Arial"/>
            </a:endParaRPr>
          </a:p>
          <a:p>
            <a:pPr defTabSz="914400">
              <a:lnSpc>
                <a:spcPct val="100000"/>
              </a:lnSpc>
            </a:pPr>
            <a:r>
              <a:rPr lang="fr-FR" sz="2400" b="1" strike="noStrike" spc="-1" dirty="0">
                <a:solidFill>
                  <a:srgbClr val="000000"/>
                </a:solidFill>
                <a:latin typeface="Arial Black"/>
                <a:ea typeface="DejaVu Sans"/>
              </a:rPr>
              <a:t>Grâce à ...</a:t>
            </a:r>
            <a:endParaRPr lang="fr-FR" sz="2400" b="0" strike="noStrike" spc="-1" dirty="0">
              <a:solidFill>
                <a:srgbClr val="000000"/>
              </a:solidFill>
              <a:latin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 name="CustomShape 1"/>
          <p:cNvSpPr/>
          <p:nvPr/>
        </p:nvSpPr>
        <p:spPr>
          <a:xfrm>
            <a:off x="0" y="188640"/>
            <a:ext cx="7880400" cy="101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500" b="1" strike="noStrike" cap="all" spc="-1">
                <a:solidFill>
                  <a:srgbClr val="000000"/>
                </a:solidFill>
                <a:latin typeface="Arial Black"/>
                <a:ea typeface="Arial Black"/>
              </a:rPr>
              <a:t>Outils D’accompagnement</a:t>
            </a:r>
            <a:br>
              <a:rPr sz="1800"/>
            </a:br>
            <a:r>
              <a:rPr lang="fr-FR" sz="2500" b="1" strike="noStrike" cap="all" spc="-1">
                <a:solidFill>
                  <a:srgbClr val="000000"/>
                </a:solidFill>
                <a:latin typeface="Arial Black"/>
                <a:ea typeface="Arial Black"/>
              </a:rPr>
              <a:t>dans l’orientation en seconde </a:t>
            </a:r>
            <a:endParaRPr lang="fr-FR" sz="2500" b="0" strike="noStrike" spc="-1">
              <a:solidFill>
                <a:srgbClr val="000000"/>
              </a:solidFill>
              <a:latin typeface="Arial"/>
            </a:endParaRPr>
          </a:p>
        </p:txBody>
      </p:sp>
      <p:sp>
        <p:nvSpPr>
          <p:cNvPr id="845" name="CustomShape 2"/>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12D9DDF9-E903-4CC4-9233-24CA5AF0D88B}" type="slidenum">
              <a:rPr lang="fr-FR" sz="900" b="1" strike="noStrike" spc="-1">
                <a:solidFill>
                  <a:srgbClr val="404040"/>
                </a:solidFill>
                <a:latin typeface="Arial"/>
                <a:ea typeface="DejaVu Sans"/>
              </a:rPr>
              <a:t>31</a:t>
            </a:fld>
            <a:endParaRPr lang="fr-FR" sz="900" b="0" strike="noStrike" spc="-1">
              <a:solidFill>
                <a:srgbClr val="000000"/>
              </a:solidFill>
              <a:latin typeface="Arial"/>
            </a:endParaRPr>
          </a:p>
        </p:txBody>
      </p:sp>
      <p:sp>
        <p:nvSpPr>
          <p:cNvPr id="846" name="CustomShape 3"/>
          <p:cNvSpPr/>
          <p:nvPr/>
        </p:nvSpPr>
        <p:spPr>
          <a:xfrm>
            <a:off x="32040" y="1095120"/>
            <a:ext cx="9111240" cy="1796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800" b="0" strike="noStrike" spc="-1">
                <a:solidFill>
                  <a:srgbClr val="000000"/>
                </a:solidFill>
                <a:latin typeface="Arial"/>
                <a:ea typeface="Roboto"/>
              </a:rPr>
              <a:t>Dans le cadre de l’accompagnement à l’orientation, </a:t>
            </a:r>
            <a:r>
              <a:rPr lang="fr-FR" sz="1800" b="1" strike="noStrike" spc="-1">
                <a:solidFill>
                  <a:schemeClr val="accent6"/>
                </a:solidFill>
                <a:latin typeface="Arial"/>
                <a:ea typeface="Roboto"/>
              </a:rPr>
              <a:t>un site comparatif de la 1ère Générale (avec ses enseignements de spécialités) et la 1ère Technologique (avec ses séries)</a:t>
            </a:r>
            <a:r>
              <a:rPr lang="fr-FR" sz="1800" b="0" strike="noStrike" spc="-1">
                <a:solidFill>
                  <a:schemeClr val="accent6"/>
                </a:solidFill>
                <a:latin typeface="Arial"/>
                <a:ea typeface="Roboto"/>
              </a:rPr>
              <a:t> </a:t>
            </a:r>
            <a:r>
              <a:rPr lang="fr-FR" sz="1800" b="0" strike="noStrike" spc="-1">
                <a:solidFill>
                  <a:srgbClr val="000000"/>
                </a:solidFill>
                <a:latin typeface="Arial"/>
                <a:ea typeface="Roboto"/>
              </a:rPr>
              <a:t>a été réalisé afin d’aider les élèves dans leur choix  : </a:t>
            </a:r>
            <a:endParaRPr lang="fr-FR" sz="1800" b="0" strike="noStrike" spc="-1">
              <a:solidFill>
                <a:srgbClr val="000000"/>
              </a:solidFill>
              <a:latin typeface="Arial"/>
            </a:endParaRPr>
          </a:p>
          <a:p>
            <a:pPr defTabSz="914400">
              <a:lnSpc>
                <a:spcPct val="100000"/>
              </a:lnSpc>
            </a:pPr>
            <a:r>
              <a:rPr lang="fr-FR" sz="1800" b="1" strike="noStrike" spc="-1">
                <a:solidFill>
                  <a:srgbClr val="00B0F0"/>
                </a:solidFill>
                <a:latin typeface="Arial"/>
                <a:ea typeface="Roboto"/>
              </a:rPr>
              <a:t>	Orientation_Choisir :</a:t>
            </a:r>
            <a:r>
              <a:rPr lang="fr-FR" sz="1800" b="0" strike="noStrike" spc="-1">
                <a:solidFill>
                  <a:srgbClr val="000000"/>
                </a:solidFill>
                <a:latin typeface="Arial"/>
                <a:ea typeface="Roboto"/>
              </a:rPr>
              <a:t> </a:t>
            </a:r>
            <a:r>
              <a:rPr lang="fr-FR" sz="1400" b="1" u="sng" strike="noStrike" spc="-1">
                <a:solidFill>
                  <a:srgbClr val="0000FF"/>
                </a:solidFill>
                <a:uFillTx/>
                <a:latin typeface="Arial"/>
                <a:ea typeface="Roboto"/>
                <a:hlinkClick r:id="rId2"/>
              </a:rPr>
              <a:t>https://view.genial.ly/616fdbc9f5873a0de3434048</a:t>
            </a:r>
            <a:endParaRPr lang="fr-FR" sz="1400" b="0" strike="noStrike" spc="-1">
              <a:solidFill>
                <a:srgbClr val="000000"/>
              </a:solidFill>
              <a:latin typeface="Arial"/>
            </a:endParaRPr>
          </a:p>
          <a:p>
            <a:pPr defTabSz="914400">
              <a:lnSpc>
                <a:spcPct val="100000"/>
              </a:lnSpc>
            </a:pPr>
            <a:endParaRPr lang="fr-FR" sz="400" b="0" strike="noStrike" spc="-1">
              <a:solidFill>
                <a:srgbClr val="000000"/>
              </a:solidFill>
              <a:latin typeface="Arial"/>
            </a:endParaRPr>
          </a:p>
          <a:p>
            <a:pPr defTabSz="914400">
              <a:lnSpc>
                <a:spcPct val="100000"/>
              </a:lnSpc>
            </a:pPr>
            <a:r>
              <a:rPr lang="fr-FR" sz="1800" b="0" strike="noStrike" spc="-1">
                <a:solidFill>
                  <a:srgbClr val="000000"/>
                </a:solidFill>
                <a:latin typeface="Arial"/>
                <a:ea typeface="DejaVu Sans"/>
              </a:rPr>
              <a:t>Ce site contient, entre autres, des </a:t>
            </a:r>
            <a:r>
              <a:rPr lang="fr-FR" sz="1800" b="1" strike="noStrike" spc="-1">
                <a:solidFill>
                  <a:srgbClr val="000000"/>
                </a:solidFill>
                <a:latin typeface="Arial"/>
                <a:ea typeface="DejaVu Sans"/>
              </a:rPr>
              <a:t>vidéos</a:t>
            </a:r>
            <a:r>
              <a:rPr lang="fr-FR" sz="1800" b="0" strike="noStrike" spc="-1">
                <a:solidFill>
                  <a:srgbClr val="000000"/>
                </a:solidFill>
                <a:latin typeface="Arial"/>
                <a:ea typeface="DejaVu Sans"/>
              </a:rPr>
              <a:t> descriptives </a:t>
            </a:r>
            <a:r>
              <a:rPr lang="fr-FR" sz="1800" b="1" strike="noStrike" spc="-1">
                <a:solidFill>
                  <a:srgbClr val="000000"/>
                </a:solidFill>
                <a:latin typeface="Arial"/>
                <a:ea typeface="DejaVu Sans"/>
              </a:rPr>
              <a:t>des EDS </a:t>
            </a:r>
            <a:r>
              <a:rPr lang="fr-FR" sz="1800" b="0" strike="noStrike" spc="-1">
                <a:solidFill>
                  <a:srgbClr val="000000"/>
                </a:solidFill>
                <a:latin typeface="Arial"/>
                <a:ea typeface="DejaVu Sans"/>
              </a:rPr>
              <a:t>pour la voie générale et </a:t>
            </a:r>
            <a:r>
              <a:rPr lang="fr-FR" sz="1800" b="1" strike="noStrike" spc="-1">
                <a:solidFill>
                  <a:srgbClr val="000000"/>
                </a:solidFill>
                <a:latin typeface="Arial"/>
                <a:ea typeface="DejaVu Sans"/>
              </a:rPr>
              <a:t>des Séries</a:t>
            </a:r>
            <a:r>
              <a:rPr lang="fr-FR" sz="1800" b="0" strike="noStrike" spc="-1">
                <a:solidFill>
                  <a:srgbClr val="000000"/>
                </a:solidFill>
                <a:latin typeface="Arial"/>
                <a:ea typeface="DejaVu Sans"/>
              </a:rPr>
              <a:t> pour la voie technologique</a:t>
            </a:r>
            <a:endParaRPr lang="fr-FR" sz="1800" b="0" strike="noStrike" spc="-1">
              <a:solidFill>
                <a:srgbClr val="000000"/>
              </a:solidFill>
              <a:latin typeface="Arial"/>
            </a:endParaRPr>
          </a:p>
        </p:txBody>
      </p:sp>
      <p:pic>
        <p:nvPicPr>
          <p:cNvPr id="847" name="Image 1"/>
          <p:cNvPicPr/>
          <p:nvPr/>
        </p:nvPicPr>
        <p:blipFill>
          <a:blip r:embed="rId3"/>
          <a:stretch/>
        </p:blipFill>
        <p:spPr>
          <a:xfrm>
            <a:off x="8215200" y="0"/>
            <a:ext cx="928080" cy="1151640"/>
          </a:xfrm>
          <a:prstGeom prst="rect">
            <a:avLst/>
          </a:prstGeom>
          <a:ln w="0">
            <a:noFill/>
          </a:ln>
        </p:spPr>
      </p:pic>
      <p:pic>
        <p:nvPicPr>
          <p:cNvPr id="848" name="Image 3"/>
          <p:cNvPicPr/>
          <p:nvPr/>
        </p:nvPicPr>
        <p:blipFill>
          <a:blip r:embed="rId4"/>
          <a:stretch/>
        </p:blipFill>
        <p:spPr>
          <a:xfrm>
            <a:off x="1257840" y="2909520"/>
            <a:ext cx="5871960" cy="3247560"/>
          </a:xfrm>
          <a:prstGeom prst="rect">
            <a:avLst/>
          </a:prstGeom>
          <a:ln w="0">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 name="CustomShape 1"/>
          <p:cNvSpPr/>
          <p:nvPr/>
        </p:nvSpPr>
        <p:spPr>
          <a:xfrm>
            <a:off x="0" y="188640"/>
            <a:ext cx="7880400" cy="101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500" b="1" strike="noStrike" cap="all" spc="-1">
                <a:solidFill>
                  <a:srgbClr val="000000"/>
                </a:solidFill>
                <a:latin typeface="Arial Black"/>
                <a:ea typeface="Arial Black"/>
              </a:rPr>
              <a:t>Outils D’accompagnement</a:t>
            </a:r>
            <a:br>
              <a:rPr sz="1800"/>
            </a:br>
            <a:r>
              <a:rPr lang="fr-FR" sz="2500" b="1" strike="noStrike" cap="all" spc="-1">
                <a:solidFill>
                  <a:srgbClr val="000000"/>
                </a:solidFill>
                <a:latin typeface="Arial Black"/>
                <a:ea typeface="Arial Black"/>
              </a:rPr>
              <a:t>dans l’orientation en seconde </a:t>
            </a:r>
            <a:endParaRPr lang="fr-FR" sz="2500" b="0" strike="noStrike" spc="-1">
              <a:solidFill>
                <a:srgbClr val="000000"/>
              </a:solidFill>
              <a:latin typeface="Arial"/>
            </a:endParaRPr>
          </a:p>
        </p:txBody>
      </p:sp>
      <p:sp>
        <p:nvSpPr>
          <p:cNvPr id="850" name="CustomShape 2"/>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B84EA58F-55BC-4EF5-B21B-001DA62C960F}" type="slidenum">
              <a:rPr lang="fr-FR" sz="900" b="1" strike="noStrike" spc="-1">
                <a:solidFill>
                  <a:srgbClr val="404040"/>
                </a:solidFill>
                <a:latin typeface="Arial"/>
                <a:ea typeface="DejaVu Sans"/>
              </a:rPr>
              <a:t>32</a:t>
            </a:fld>
            <a:endParaRPr lang="fr-FR" sz="900" b="0" strike="noStrike" spc="-1">
              <a:solidFill>
                <a:srgbClr val="000000"/>
              </a:solidFill>
              <a:latin typeface="Arial"/>
            </a:endParaRPr>
          </a:p>
        </p:txBody>
      </p:sp>
      <p:sp>
        <p:nvSpPr>
          <p:cNvPr id="851" name="CustomShape 3"/>
          <p:cNvSpPr/>
          <p:nvPr/>
        </p:nvSpPr>
        <p:spPr>
          <a:xfrm>
            <a:off x="32040" y="1095120"/>
            <a:ext cx="9111240" cy="1491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800" b="0" strike="noStrike" spc="-1">
                <a:solidFill>
                  <a:srgbClr val="000000"/>
                </a:solidFill>
                <a:latin typeface="Arial"/>
                <a:ea typeface="Roboto"/>
              </a:rPr>
              <a:t>Les lycéens et leurs familles disposent de </a:t>
            </a:r>
            <a:r>
              <a:rPr lang="fr-FR" sz="1800" b="1" strike="noStrike" spc="-1">
                <a:solidFill>
                  <a:schemeClr val="accent6"/>
                </a:solidFill>
                <a:latin typeface="Arial"/>
                <a:ea typeface="Roboto"/>
              </a:rPr>
              <a:t>sites dédiés</a:t>
            </a:r>
            <a:r>
              <a:rPr lang="fr-FR" sz="1800" b="0" strike="noStrike" spc="-1">
                <a:solidFill>
                  <a:srgbClr val="000000"/>
                </a:solidFill>
                <a:latin typeface="Arial"/>
                <a:ea typeface="Roboto"/>
              </a:rPr>
              <a:t> pour construire leur démarche de choix d’orientation, accessibles sur la </a:t>
            </a:r>
            <a:r>
              <a:rPr lang="fr-FR" sz="1800" b="1" strike="noStrike" spc="-1">
                <a:solidFill>
                  <a:schemeClr val="accent6"/>
                </a:solidFill>
                <a:latin typeface="Arial"/>
                <a:ea typeface="Roboto"/>
              </a:rPr>
              <a:t>plateforme Avenir(s) </a:t>
            </a:r>
            <a:r>
              <a:rPr lang="fr-FR" sz="1800" b="0" strike="noStrike" spc="-1">
                <a:solidFill>
                  <a:srgbClr val="000000"/>
                </a:solidFill>
                <a:latin typeface="Arial"/>
                <a:ea typeface="Roboto"/>
              </a:rPr>
              <a:t>:</a:t>
            </a:r>
            <a:endParaRPr lang="fr-FR" sz="1800" b="0" strike="noStrike" spc="-1">
              <a:solidFill>
                <a:srgbClr val="000000"/>
              </a:solidFill>
              <a:latin typeface="Arial"/>
            </a:endParaRPr>
          </a:p>
          <a:p>
            <a:pPr marL="343800" indent="-343080" defTabSz="914400">
              <a:lnSpc>
                <a:spcPct val="100000"/>
              </a:lnSpc>
              <a:buClr>
                <a:srgbClr val="F79646"/>
              </a:buClr>
              <a:buFont typeface="Arial"/>
              <a:buChar char="•"/>
            </a:pPr>
            <a:r>
              <a:rPr lang="fr-FR" sz="2000" b="1" u="sng" strike="noStrike" spc="-1">
                <a:solidFill>
                  <a:srgbClr val="0000FF"/>
                </a:solidFill>
                <a:uFillTx/>
                <a:latin typeface="Calibri"/>
                <a:ea typeface="Calibri"/>
              </a:rPr>
              <a:t>https://www.onisep.fr/avenir-s</a:t>
            </a:r>
            <a:r>
              <a:rPr lang="fr-FR" sz="1800" b="0" strike="noStrike" spc="-1">
                <a:solidFill>
                  <a:srgbClr val="000000"/>
                </a:solidFill>
                <a:latin typeface="Arial"/>
                <a:ea typeface="Roboto"/>
              </a:rPr>
              <a:t>, qui propose de nombreuses ressources pour construire son orientation au lycée général et technologique</a:t>
            </a:r>
            <a:endParaRPr lang="fr-FR" sz="1800" b="0" strike="noStrike" spc="-1">
              <a:solidFill>
                <a:srgbClr val="000000"/>
              </a:solidFill>
              <a:latin typeface="Arial"/>
            </a:endParaRPr>
          </a:p>
          <a:p>
            <a:pPr marL="720" defTabSz="914400">
              <a:lnSpc>
                <a:spcPct val="100000"/>
              </a:lnSpc>
            </a:pPr>
            <a:endParaRPr lang="fr-FR" sz="1800" b="0" strike="noStrike" spc="-1">
              <a:solidFill>
                <a:srgbClr val="000000"/>
              </a:solidFill>
              <a:latin typeface="Arial"/>
            </a:endParaRPr>
          </a:p>
        </p:txBody>
      </p:sp>
      <p:pic>
        <p:nvPicPr>
          <p:cNvPr id="852" name="Image 1"/>
          <p:cNvPicPr/>
          <p:nvPr/>
        </p:nvPicPr>
        <p:blipFill>
          <a:blip r:embed="rId2"/>
          <a:stretch/>
        </p:blipFill>
        <p:spPr>
          <a:xfrm>
            <a:off x="8215200" y="0"/>
            <a:ext cx="928080" cy="1151640"/>
          </a:xfrm>
          <a:prstGeom prst="rect">
            <a:avLst/>
          </a:prstGeom>
          <a:ln w="0">
            <a:noFill/>
          </a:ln>
        </p:spPr>
      </p:pic>
      <p:pic>
        <p:nvPicPr>
          <p:cNvPr id="853" name="Image 2" descr="Une image contenant texte, Téléphone mobile, capture d’écran, logo&#10;&#10;Le contenu généré par l’IA peut être incorrect."/>
          <p:cNvPicPr/>
          <p:nvPr/>
        </p:nvPicPr>
        <p:blipFill>
          <a:blip r:embed="rId3"/>
          <a:stretch/>
        </p:blipFill>
        <p:spPr>
          <a:xfrm>
            <a:off x="2691720" y="4121640"/>
            <a:ext cx="3791880" cy="2547360"/>
          </a:xfrm>
          <a:prstGeom prst="rect">
            <a:avLst/>
          </a:prstGeom>
          <a:ln w="0">
            <a:noFill/>
          </a:ln>
        </p:spPr>
      </p:pic>
      <p:pic>
        <p:nvPicPr>
          <p:cNvPr id="854" name="Image 4" descr="Une image contenant Police, jaune, Graphique, nombre&#10;&#10;Le contenu généré par l’IA peut être incorrect."/>
          <p:cNvPicPr/>
          <p:nvPr/>
        </p:nvPicPr>
        <p:blipFill>
          <a:blip r:embed="rId4"/>
          <a:stretch/>
        </p:blipFill>
        <p:spPr>
          <a:xfrm>
            <a:off x="985680" y="2466000"/>
            <a:ext cx="7229160" cy="1775880"/>
          </a:xfrm>
          <a:prstGeom prst="rect">
            <a:avLst/>
          </a:prstGeom>
          <a:ln w="0">
            <a:noFill/>
          </a:ln>
        </p:spPr>
      </p:pic>
      <p:pic>
        <p:nvPicPr>
          <p:cNvPr id="855" name="Image 6">
            <a:hlinkClick r:id="rId5"/>
          </p:cNvPr>
          <p:cNvPicPr/>
          <p:nvPr/>
        </p:nvPicPr>
        <p:blipFill>
          <a:blip r:embed="rId6"/>
          <a:srcRect t="4849"/>
          <a:stretch/>
        </p:blipFill>
        <p:spPr>
          <a:xfrm>
            <a:off x="1191600" y="2300400"/>
            <a:ext cx="6688800" cy="4298040"/>
          </a:xfrm>
          <a:prstGeom prst="rect">
            <a:avLst/>
          </a:prstGeom>
          <a:ln w="0">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6" name="CustomShape 1"/>
          <p:cNvSpPr/>
          <p:nvPr/>
        </p:nvSpPr>
        <p:spPr>
          <a:xfrm>
            <a:off x="0" y="188640"/>
            <a:ext cx="7880400" cy="101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500" b="1" strike="noStrike" cap="all" spc="-1">
                <a:solidFill>
                  <a:srgbClr val="000000"/>
                </a:solidFill>
                <a:latin typeface="Arial Black"/>
                <a:ea typeface="Arial Black"/>
              </a:rPr>
              <a:t>Outils D’accompagnement</a:t>
            </a:r>
            <a:br>
              <a:rPr sz="1800"/>
            </a:br>
            <a:r>
              <a:rPr lang="fr-FR" sz="2500" b="1" strike="noStrike" cap="all" spc="-1">
                <a:solidFill>
                  <a:srgbClr val="000000"/>
                </a:solidFill>
                <a:latin typeface="Arial Black"/>
                <a:ea typeface="Arial Black"/>
              </a:rPr>
              <a:t>dans l’orientation en seconde </a:t>
            </a:r>
            <a:endParaRPr lang="fr-FR" sz="2500" b="0" strike="noStrike" spc="-1">
              <a:solidFill>
                <a:srgbClr val="000000"/>
              </a:solidFill>
              <a:latin typeface="Arial"/>
            </a:endParaRPr>
          </a:p>
        </p:txBody>
      </p:sp>
      <p:sp>
        <p:nvSpPr>
          <p:cNvPr id="857" name="CustomShape 2"/>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8FE28601-C9B0-409A-97F6-29E59E8AACE2}" type="slidenum">
              <a:rPr lang="fr-FR" sz="900" b="1" strike="noStrike" spc="-1">
                <a:solidFill>
                  <a:srgbClr val="404040"/>
                </a:solidFill>
                <a:latin typeface="Arial"/>
                <a:ea typeface="DejaVu Sans"/>
              </a:rPr>
              <a:t>33</a:t>
            </a:fld>
            <a:endParaRPr lang="fr-FR" sz="900" b="0" strike="noStrike" spc="-1">
              <a:solidFill>
                <a:srgbClr val="000000"/>
              </a:solidFill>
              <a:latin typeface="Arial"/>
            </a:endParaRPr>
          </a:p>
        </p:txBody>
      </p:sp>
      <p:sp>
        <p:nvSpPr>
          <p:cNvPr id="858" name="CustomShape 3"/>
          <p:cNvSpPr/>
          <p:nvPr/>
        </p:nvSpPr>
        <p:spPr>
          <a:xfrm>
            <a:off x="16200" y="1007640"/>
            <a:ext cx="9111240" cy="912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800" b="0" strike="noStrike" spc="-1">
                <a:solidFill>
                  <a:srgbClr val="000000"/>
                </a:solidFill>
                <a:latin typeface="Arial"/>
                <a:ea typeface="Roboto"/>
              </a:rPr>
              <a:t>Les lycéens et leurs familles disposent de </a:t>
            </a:r>
            <a:r>
              <a:rPr lang="fr-FR" sz="1800" b="1" strike="noStrike" spc="-1">
                <a:solidFill>
                  <a:schemeClr val="accent6"/>
                </a:solidFill>
                <a:latin typeface="Arial"/>
                <a:ea typeface="Roboto"/>
              </a:rPr>
              <a:t>sites dédiés</a:t>
            </a:r>
            <a:r>
              <a:rPr lang="fr-FR" sz="1800" b="0" strike="noStrike" spc="-1">
                <a:solidFill>
                  <a:srgbClr val="000000"/>
                </a:solidFill>
                <a:latin typeface="Arial"/>
                <a:ea typeface="Roboto"/>
              </a:rPr>
              <a:t> pour construire leur démarche de choix d’orientation :</a:t>
            </a:r>
            <a:endParaRPr lang="fr-FR" sz="1800" b="0" strike="noStrike" spc="-1">
              <a:solidFill>
                <a:srgbClr val="000000"/>
              </a:solidFill>
              <a:latin typeface="Arial"/>
            </a:endParaRPr>
          </a:p>
          <a:p>
            <a:pPr marL="285840" indent="-285120" defTabSz="914400">
              <a:lnSpc>
                <a:spcPct val="100000"/>
              </a:lnSpc>
              <a:buClr>
                <a:srgbClr val="F79646"/>
              </a:buClr>
              <a:buFont typeface="Wingdings" charset="2"/>
              <a:buChar char=""/>
            </a:pPr>
            <a:r>
              <a:rPr lang="fr-FR" sz="1800" b="1" u="sng" strike="noStrike" spc="-1">
                <a:solidFill>
                  <a:srgbClr val="0000FF"/>
                </a:solidFill>
                <a:uFillTx/>
                <a:latin typeface="Arial"/>
                <a:ea typeface="Roboto"/>
              </a:rPr>
              <a:t>Les outils de la plateforme Avenir(s)</a:t>
            </a:r>
            <a:r>
              <a:rPr lang="fr-FR" sz="1800" b="0" strike="noStrike" spc="-1">
                <a:solidFill>
                  <a:srgbClr val="000000"/>
                </a:solidFill>
                <a:latin typeface="Arial"/>
                <a:ea typeface="Roboto"/>
              </a:rPr>
              <a:t>, </a:t>
            </a:r>
            <a:endParaRPr lang="fr-FR" sz="1800" b="0" strike="noStrike" spc="-1">
              <a:solidFill>
                <a:srgbClr val="000000"/>
              </a:solidFill>
              <a:latin typeface="Arial"/>
            </a:endParaRPr>
          </a:p>
        </p:txBody>
      </p:sp>
      <p:pic>
        <p:nvPicPr>
          <p:cNvPr id="859" name="Image 1"/>
          <p:cNvPicPr/>
          <p:nvPr/>
        </p:nvPicPr>
        <p:blipFill>
          <a:blip r:embed="rId3"/>
          <a:stretch/>
        </p:blipFill>
        <p:spPr>
          <a:xfrm>
            <a:off x="8215200" y="0"/>
            <a:ext cx="928080" cy="1151640"/>
          </a:xfrm>
          <a:prstGeom prst="rect">
            <a:avLst/>
          </a:prstGeom>
          <a:ln w="0">
            <a:noFill/>
          </a:ln>
        </p:spPr>
      </p:pic>
      <p:pic>
        <p:nvPicPr>
          <p:cNvPr id="860" name="Image 3"/>
          <p:cNvPicPr/>
          <p:nvPr/>
        </p:nvPicPr>
        <p:blipFill>
          <a:blip r:embed="rId4"/>
          <a:srcRect l="4929" t="35269" r="2999" b="1495"/>
          <a:stretch/>
        </p:blipFill>
        <p:spPr>
          <a:xfrm>
            <a:off x="1074240" y="1929600"/>
            <a:ext cx="7300800" cy="4516560"/>
          </a:xfrm>
          <a:prstGeom prst="rect">
            <a:avLst/>
          </a:prstGeom>
          <a:ln w="0">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 name="CustomShape 1"/>
          <p:cNvSpPr/>
          <p:nvPr/>
        </p:nvSpPr>
        <p:spPr>
          <a:xfrm>
            <a:off x="0" y="188640"/>
            <a:ext cx="7880400" cy="101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500" b="1" strike="noStrike" cap="all" spc="-1">
                <a:solidFill>
                  <a:srgbClr val="000000"/>
                </a:solidFill>
                <a:latin typeface="Arial Black"/>
                <a:ea typeface="Arial Black"/>
              </a:rPr>
              <a:t>Outils D’accompagnement</a:t>
            </a:r>
            <a:br>
              <a:rPr sz="1800"/>
            </a:br>
            <a:r>
              <a:rPr lang="fr-FR" sz="2500" b="1" strike="noStrike" cap="all" spc="-1">
                <a:solidFill>
                  <a:srgbClr val="000000"/>
                </a:solidFill>
                <a:latin typeface="Arial Black"/>
                <a:ea typeface="Arial Black"/>
              </a:rPr>
              <a:t>dans l’orientation en seconde </a:t>
            </a:r>
            <a:endParaRPr lang="fr-FR" sz="2500" b="0" strike="noStrike" spc="-1">
              <a:solidFill>
                <a:srgbClr val="000000"/>
              </a:solidFill>
              <a:latin typeface="Arial"/>
            </a:endParaRPr>
          </a:p>
        </p:txBody>
      </p:sp>
      <p:sp>
        <p:nvSpPr>
          <p:cNvPr id="862" name="CustomShape 2"/>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3703F79E-32B6-4C72-8CE3-C7A411DE9AF5}" type="slidenum">
              <a:rPr lang="fr-FR" sz="900" b="1" strike="noStrike" spc="-1">
                <a:solidFill>
                  <a:srgbClr val="404040"/>
                </a:solidFill>
                <a:latin typeface="Arial"/>
                <a:ea typeface="DejaVu Sans"/>
              </a:rPr>
              <a:t>34</a:t>
            </a:fld>
            <a:endParaRPr lang="fr-FR" sz="900" b="0" strike="noStrike" spc="-1">
              <a:solidFill>
                <a:srgbClr val="000000"/>
              </a:solidFill>
              <a:latin typeface="Arial"/>
            </a:endParaRPr>
          </a:p>
        </p:txBody>
      </p:sp>
      <p:sp>
        <p:nvSpPr>
          <p:cNvPr id="863" name="CustomShape 3"/>
          <p:cNvSpPr/>
          <p:nvPr/>
        </p:nvSpPr>
        <p:spPr>
          <a:xfrm>
            <a:off x="16200" y="1007640"/>
            <a:ext cx="9111240" cy="1461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800" b="0" strike="noStrike" spc="-1">
                <a:solidFill>
                  <a:srgbClr val="000000"/>
                </a:solidFill>
                <a:latin typeface="Arial"/>
                <a:ea typeface="Roboto"/>
              </a:rPr>
              <a:t>Les lycéens et leurs familles disposent de </a:t>
            </a:r>
            <a:r>
              <a:rPr lang="fr-FR" sz="1800" b="1" strike="noStrike" spc="-1">
                <a:solidFill>
                  <a:schemeClr val="accent6"/>
                </a:solidFill>
                <a:latin typeface="Arial"/>
                <a:ea typeface="Roboto"/>
              </a:rPr>
              <a:t>sites dédiés</a:t>
            </a:r>
            <a:r>
              <a:rPr lang="fr-FR" sz="1800" b="0" strike="noStrike" spc="-1">
                <a:solidFill>
                  <a:srgbClr val="000000"/>
                </a:solidFill>
                <a:latin typeface="Arial"/>
                <a:ea typeface="Roboto"/>
              </a:rPr>
              <a:t> pour construire leur démarche de choix d’orientation :</a:t>
            </a:r>
            <a:endParaRPr lang="fr-FR" sz="1800" b="0" strike="noStrike" spc="-1">
              <a:solidFill>
                <a:srgbClr val="000000"/>
              </a:solidFill>
              <a:latin typeface="Arial"/>
            </a:endParaRPr>
          </a:p>
          <a:p>
            <a:pPr marL="285840" indent="-285120" defTabSz="914400">
              <a:lnSpc>
                <a:spcPct val="100000"/>
              </a:lnSpc>
              <a:buClr>
                <a:srgbClr val="F79646"/>
              </a:buClr>
              <a:buFont typeface="Wingdings" charset="2"/>
              <a:buChar char=""/>
            </a:pPr>
            <a:r>
              <a:rPr lang="fr-FR" sz="1800" b="1" u="sng" strike="noStrike" spc="-1">
                <a:solidFill>
                  <a:srgbClr val="0000FF"/>
                </a:solidFill>
                <a:uFillTx/>
                <a:latin typeface="Arial"/>
                <a:ea typeface="Roboto"/>
                <a:hlinkClick r:id="rId3"/>
              </a:rPr>
              <a:t>https://www.onisep.fr/horizons21</a:t>
            </a:r>
            <a:r>
              <a:rPr lang="fr-FR" sz="1800" b="0" strike="noStrike" spc="-1">
                <a:solidFill>
                  <a:srgbClr val="000000"/>
                </a:solidFill>
                <a:latin typeface="Arial"/>
                <a:ea typeface="Roboto"/>
              </a:rPr>
              <a:t>, spécifiquement dédié au choix des enseignements de spécialité en fin de seconde et fin de première</a:t>
            </a:r>
            <a:endParaRPr lang="fr-FR" sz="1800" b="0" strike="noStrike" spc="-1">
              <a:solidFill>
                <a:srgbClr val="000000"/>
              </a:solidFill>
              <a:latin typeface="Arial"/>
            </a:endParaRPr>
          </a:p>
          <a:p>
            <a:pPr marL="720" defTabSz="914400">
              <a:lnSpc>
                <a:spcPct val="100000"/>
              </a:lnSpc>
            </a:pPr>
            <a:endParaRPr lang="fr-FR" sz="1800" b="0" strike="noStrike" spc="-1">
              <a:solidFill>
                <a:srgbClr val="000000"/>
              </a:solidFill>
              <a:latin typeface="Arial"/>
            </a:endParaRPr>
          </a:p>
        </p:txBody>
      </p:sp>
      <p:pic>
        <p:nvPicPr>
          <p:cNvPr id="864" name="Image 1"/>
          <p:cNvPicPr/>
          <p:nvPr/>
        </p:nvPicPr>
        <p:blipFill>
          <a:blip r:embed="rId4"/>
          <a:stretch/>
        </p:blipFill>
        <p:spPr>
          <a:xfrm>
            <a:off x="8215200" y="0"/>
            <a:ext cx="928080" cy="1151640"/>
          </a:xfrm>
          <a:prstGeom prst="rect">
            <a:avLst/>
          </a:prstGeom>
          <a:ln w="0">
            <a:noFill/>
          </a:ln>
        </p:spPr>
      </p:pic>
      <p:pic>
        <p:nvPicPr>
          <p:cNvPr id="865" name="Image 2"/>
          <p:cNvPicPr/>
          <p:nvPr/>
        </p:nvPicPr>
        <p:blipFill>
          <a:blip r:embed="rId5"/>
          <a:stretch/>
        </p:blipFill>
        <p:spPr>
          <a:xfrm>
            <a:off x="373680" y="2212920"/>
            <a:ext cx="6793560" cy="3748320"/>
          </a:xfrm>
          <a:prstGeom prst="rect">
            <a:avLst/>
          </a:prstGeom>
          <a:ln w="0">
            <a:noFill/>
          </a:ln>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8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3" name="CustomShape 1"/>
          <p:cNvSpPr/>
          <p:nvPr/>
        </p:nvSpPr>
        <p:spPr>
          <a:xfrm>
            <a:off x="0" y="188640"/>
            <a:ext cx="7880400" cy="101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500" b="1" strike="noStrike" cap="all" spc="-1">
                <a:solidFill>
                  <a:srgbClr val="000000"/>
                </a:solidFill>
                <a:latin typeface="Arial Black"/>
                <a:ea typeface="Arial Black"/>
              </a:rPr>
              <a:t>Outils D’accompagnement</a:t>
            </a:r>
            <a:br>
              <a:rPr sz="1800"/>
            </a:br>
            <a:r>
              <a:rPr lang="fr-FR" sz="2500" b="1" strike="noStrike" cap="all" spc="-1">
                <a:solidFill>
                  <a:srgbClr val="000000"/>
                </a:solidFill>
                <a:latin typeface="Arial Black"/>
                <a:ea typeface="Arial Black"/>
              </a:rPr>
              <a:t>dans l’orientation en seconde </a:t>
            </a:r>
            <a:endParaRPr lang="fr-FR" sz="2500" b="0" strike="noStrike" spc="-1">
              <a:solidFill>
                <a:srgbClr val="000000"/>
              </a:solidFill>
              <a:latin typeface="Arial"/>
            </a:endParaRPr>
          </a:p>
        </p:txBody>
      </p:sp>
      <p:sp>
        <p:nvSpPr>
          <p:cNvPr id="874" name="CustomShape 2"/>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71E4827A-0295-48D9-88DF-EA8B8099D9FB}" type="slidenum">
              <a:rPr lang="fr-FR" sz="900" b="1" strike="noStrike" spc="-1">
                <a:solidFill>
                  <a:srgbClr val="404040"/>
                </a:solidFill>
                <a:latin typeface="Arial"/>
                <a:ea typeface="DejaVu Sans"/>
              </a:rPr>
              <a:t>35</a:t>
            </a:fld>
            <a:endParaRPr lang="fr-FR" sz="900" b="0" strike="noStrike" spc="-1">
              <a:solidFill>
                <a:srgbClr val="000000"/>
              </a:solidFill>
              <a:latin typeface="Arial"/>
            </a:endParaRPr>
          </a:p>
        </p:txBody>
      </p:sp>
      <p:sp>
        <p:nvSpPr>
          <p:cNvPr id="875" name="CustomShape 3"/>
          <p:cNvSpPr/>
          <p:nvPr/>
        </p:nvSpPr>
        <p:spPr>
          <a:xfrm>
            <a:off x="16200" y="1007640"/>
            <a:ext cx="9111240" cy="1186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800" b="0" strike="noStrike" spc="-1">
                <a:solidFill>
                  <a:srgbClr val="000000"/>
                </a:solidFill>
                <a:latin typeface="Arial"/>
                <a:ea typeface="Roboto"/>
              </a:rPr>
              <a:t>Les lycéens et leurs familles disposent de </a:t>
            </a:r>
            <a:r>
              <a:rPr lang="fr-FR" sz="1800" b="1" strike="noStrike" spc="-1">
                <a:solidFill>
                  <a:schemeClr val="accent6"/>
                </a:solidFill>
                <a:latin typeface="Arial"/>
                <a:ea typeface="Roboto"/>
              </a:rPr>
              <a:t>sites dédiés</a:t>
            </a:r>
            <a:r>
              <a:rPr lang="fr-FR" sz="1800" b="0" strike="noStrike" spc="-1">
                <a:solidFill>
                  <a:srgbClr val="000000"/>
                </a:solidFill>
                <a:latin typeface="Arial"/>
                <a:ea typeface="Roboto"/>
              </a:rPr>
              <a:t> pour construire leur démarche de choix d’orientation :</a:t>
            </a:r>
            <a:endParaRPr lang="fr-FR" sz="1800" b="0" strike="noStrike" spc="-1">
              <a:solidFill>
                <a:srgbClr val="000000"/>
              </a:solidFill>
              <a:latin typeface="Arial"/>
            </a:endParaRPr>
          </a:p>
          <a:p>
            <a:pPr marL="285840" indent="-285120" defTabSz="914400">
              <a:lnSpc>
                <a:spcPct val="100000"/>
              </a:lnSpc>
              <a:buClr>
                <a:srgbClr val="F79646"/>
              </a:buClr>
              <a:buFont typeface="Wingdings" charset="2"/>
              <a:buChar char=""/>
            </a:pPr>
            <a:r>
              <a:rPr lang="fr-FR" sz="1800" b="1" u="sng" strike="noStrike" spc="-1">
                <a:solidFill>
                  <a:srgbClr val="0000FF"/>
                </a:solidFill>
                <a:uFillTx/>
                <a:latin typeface="Arial"/>
                <a:ea typeface="Roboto"/>
                <a:hlinkClick r:id="rId3"/>
              </a:rPr>
              <a:t>Mon Projet Sup</a:t>
            </a:r>
            <a:r>
              <a:rPr lang="fr-FR" sz="1800" b="0" strike="noStrike" spc="-1">
                <a:solidFill>
                  <a:srgbClr val="000000"/>
                </a:solidFill>
                <a:latin typeface="Arial"/>
                <a:ea typeface="Roboto"/>
              </a:rPr>
              <a:t>, Le guide qui facilite l’orientation des lycéens.</a:t>
            </a:r>
            <a:endParaRPr lang="fr-FR" sz="1800" b="0" strike="noStrike" spc="-1">
              <a:solidFill>
                <a:srgbClr val="000000"/>
              </a:solidFill>
              <a:latin typeface="Arial"/>
            </a:endParaRPr>
          </a:p>
          <a:p>
            <a:pPr marL="720" defTabSz="914400">
              <a:lnSpc>
                <a:spcPct val="100000"/>
              </a:lnSpc>
            </a:pPr>
            <a:endParaRPr lang="fr-FR" sz="1800" b="0" strike="noStrike" spc="-1">
              <a:solidFill>
                <a:srgbClr val="000000"/>
              </a:solidFill>
              <a:latin typeface="Arial"/>
            </a:endParaRPr>
          </a:p>
        </p:txBody>
      </p:sp>
      <p:pic>
        <p:nvPicPr>
          <p:cNvPr id="876" name="Image 1"/>
          <p:cNvPicPr/>
          <p:nvPr/>
        </p:nvPicPr>
        <p:blipFill>
          <a:blip r:embed="rId4"/>
          <a:stretch/>
        </p:blipFill>
        <p:spPr>
          <a:xfrm>
            <a:off x="8215200" y="0"/>
            <a:ext cx="928080" cy="1151640"/>
          </a:xfrm>
          <a:prstGeom prst="rect">
            <a:avLst/>
          </a:prstGeom>
          <a:ln w="0">
            <a:noFill/>
          </a:ln>
        </p:spPr>
      </p:pic>
      <p:pic>
        <p:nvPicPr>
          <p:cNvPr id="877" name="Image 4"/>
          <p:cNvPicPr/>
          <p:nvPr/>
        </p:nvPicPr>
        <p:blipFill>
          <a:blip r:embed="rId5"/>
          <a:stretch/>
        </p:blipFill>
        <p:spPr>
          <a:xfrm>
            <a:off x="1612440" y="1948680"/>
            <a:ext cx="6194520" cy="4908960"/>
          </a:xfrm>
          <a:prstGeom prst="rect">
            <a:avLst/>
          </a:prstGeom>
          <a:ln w="0">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8" name="ZoneTexte 8"/>
          <p:cNvSpPr/>
          <p:nvPr/>
        </p:nvSpPr>
        <p:spPr>
          <a:xfrm>
            <a:off x="360" y="3259440"/>
            <a:ext cx="9143280" cy="2770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600" b="0" strike="noStrike" spc="-1">
                <a:solidFill>
                  <a:srgbClr val="000000"/>
                </a:solidFill>
                <a:latin typeface="Arial"/>
                <a:ea typeface="DejaVu Sans"/>
              </a:rPr>
              <a:t>Exemple, sur la page </a:t>
            </a:r>
            <a:r>
              <a:rPr lang="fr-FR" sz="1600" b="0" i="1" u="sng" strike="noStrike" spc="-1">
                <a:solidFill>
                  <a:srgbClr val="0070C0"/>
                </a:solidFill>
                <a:uFillTx/>
                <a:latin typeface="Arial"/>
                <a:ea typeface="DejaVu Sans"/>
                <a:hlinkClick r:id="rId2"/>
              </a:rPr>
              <a:t>Comment choisir vos spécialités en seconde et en première? </a:t>
            </a:r>
            <a:endParaRPr lang="fr-FR" sz="1600" b="0" strike="noStrike" spc="-1">
              <a:solidFill>
                <a:srgbClr val="000000"/>
              </a:solidFill>
              <a:latin typeface="Arial"/>
            </a:endParaRPr>
          </a:p>
          <a:p>
            <a:pPr defTabSz="914400">
              <a:lnSpc>
                <a:spcPct val="100000"/>
              </a:lnSpc>
            </a:pPr>
            <a:r>
              <a:rPr lang="fr-FR" sz="1600" b="0" strike="noStrike" spc="-1">
                <a:solidFill>
                  <a:srgbClr val="000000"/>
                </a:solidFill>
                <a:latin typeface="Arial"/>
                <a:ea typeface="DejaVu Sans"/>
              </a:rPr>
              <a:t>Les élèves pourront :</a:t>
            </a:r>
            <a:endParaRPr lang="fr-FR" sz="1600" b="0" strike="noStrike" spc="-1">
              <a:solidFill>
                <a:srgbClr val="000000"/>
              </a:solidFill>
              <a:latin typeface="Arial"/>
            </a:endParaRPr>
          </a:p>
          <a:p>
            <a:pPr defTabSz="914400">
              <a:lnSpc>
                <a:spcPct val="100000"/>
              </a:lnSpc>
            </a:pPr>
            <a:r>
              <a:rPr lang="fr-FR" sz="1600" b="0" strike="noStrike" spc="-1">
                <a:solidFill>
                  <a:srgbClr val="000000"/>
                </a:solidFill>
                <a:latin typeface="Arial"/>
                <a:ea typeface="DejaVu Sans"/>
              </a:rPr>
              <a:t>- </a:t>
            </a:r>
            <a:r>
              <a:rPr lang="fr-FR" sz="1600" b="1" strike="noStrike" spc="-1">
                <a:solidFill>
                  <a:srgbClr val="000000"/>
                </a:solidFill>
                <a:latin typeface="Arial"/>
                <a:ea typeface="DejaVu Sans"/>
              </a:rPr>
              <a:t>se renseigner sur les programmes des spécialités</a:t>
            </a:r>
            <a:r>
              <a:rPr lang="fr-FR" sz="1600" b="0" strike="noStrike" spc="-1">
                <a:solidFill>
                  <a:srgbClr val="000000"/>
                </a:solidFill>
                <a:latin typeface="Arial"/>
                <a:ea typeface="DejaVu Sans"/>
              </a:rPr>
              <a:t>, </a:t>
            </a:r>
            <a:endParaRPr lang="fr-FR" sz="1600" b="0" strike="noStrike" spc="-1">
              <a:solidFill>
                <a:srgbClr val="000000"/>
              </a:solidFill>
              <a:latin typeface="Arial"/>
            </a:endParaRPr>
          </a:p>
          <a:p>
            <a:pPr defTabSz="914400">
              <a:lnSpc>
                <a:spcPct val="100000"/>
              </a:lnSpc>
            </a:pPr>
            <a:r>
              <a:rPr lang="fr-FR" sz="1600" b="0" strike="noStrike" spc="-1">
                <a:solidFill>
                  <a:srgbClr val="000000"/>
                </a:solidFill>
                <a:latin typeface="Arial"/>
                <a:ea typeface="DejaVu Sans"/>
              </a:rPr>
              <a:t>- seront inciter </a:t>
            </a:r>
            <a:r>
              <a:rPr lang="fr-FR" sz="1600" b="1" strike="noStrike" spc="-1">
                <a:solidFill>
                  <a:srgbClr val="000000"/>
                </a:solidFill>
                <a:latin typeface="Arial"/>
                <a:ea typeface="DejaVu Sans"/>
              </a:rPr>
              <a:t>à faire des choix en fonction de ce qui leur plaît et les motive,</a:t>
            </a:r>
            <a:r>
              <a:rPr lang="fr-FR" sz="1600" b="0" strike="noStrike" spc="-1">
                <a:solidFill>
                  <a:srgbClr val="000000"/>
                </a:solidFill>
                <a:latin typeface="Arial"/>
                <a:ea typeface="DejaVu Sans"/>
              </a:rPr>
              <a:t> à </a:t>
            </a:r>
            <a:r>
              <a:rPr lang="fr-FR" sz="1600" b="1" strike="noStrike" spc="-1">
                <a:solidFill>
                  <a:srgbClr val="000000"/>
                </a:solidFill>
                <a:latin typeface="Arial"/>
                <a:ea typeface="DejaVu Sans"/>
              </a:rPr>
              <a:t>tenir compte de leurs capacités</a:t>
            </a:r>
            <a:r>
              <a:rPr lang="fr-FR" sz="1600" b="0" strike="noStrike" spc="-1">
                <a:solidFill>
                  <a:srgbClr val="000000"/>
                </a:solidFill>
                <a:latin typeface="Arial"/>
                <a:ea typeface="DejaVu Sans"/>
              </a:rPr>
              <a:t>, </a:t>
            </a:r>
            <a:endParaRPr lang="fr-FR" sz="1600" b="0" strike="noStrike" spc="-1">
              <a:solidFill>
                <a:srgbClr val="000000"/>
              </a:solidFill>
              <a:latin typeface="Arial"/>
            </a:endParaRPr>
          </a:p>
          <a:p>
            <a:pPr defTabSz="914400">
              <a:lnSpc>
                <a:spcPct val="100000"/>
              </a:lnSpc>
            </a:pPr>
            <a:r>
              <a:rPr lang="fr-FR" sz="1600" b="0" strike="noStrike" spc="-1">
                <a:solidFill>
                  <a:srgbClr val="000000"/>
                </a:solidFill>
                <a:latin typeface="Arial"/>
                <a:ea typeface="DejaVu Sans"/>
              </a:rPr>
              <a:t>-  </a:t>
            </a:r>
            <a:r>
              <a:rPr lang="fr-FR" sz="1600" b="1" strike="noStrike" spc="-1">
                <a:solidFill>
                  <a:srgbClr val="000000"/>
                </a:solidFill>
                <a:latin typeface="Arial"/>
                <a:ea typeface="DejaVu Sans"/>
              </a:rPr>
              <a:t>consulter sur Parcoursup les recommandations des formations supérieures</a:t>
            </a:r>
            <a:r>
              <a:rPr lang="fr-FR" sz="1600" b="0" strike="noStrike" spc="-1">
                <a:solidFill>
                  <a:srgbClr val="000000"/>
                </a:solidFill>
                <a:latin typeface="Arial"/>
                <a:ea typeface="DejaVu Sans"/>
              </a:rPr>
              <a:t> sur les parcours au lycée et </a:t>
            </a:r>
            <a:r>
              <a:rPr lang="fr-FR" sz="1600" b="1" strike="noStrike" spc="-1">
                <a:solidFill>
                  <a:srgbClr val="000000"/>
                </a:solidFill>
                <a:latin typeface="Arial"/>
                <a:ea typeface="DejaVu Sans"/>
              </a:rPr>
              <a:t>consulter le rapport d’analyse des candidatures  </a:t>
            </a:r>
            <a:r>
              <a:rPr lang="fr-FR" sz="1600" b="0" strike="noStrike" spc="-1">
                <a:solidFill>
                  <a:srgbClr val="000000"/>
                </a:solidFill>
                <a:latin typeface="Arial"/>
                <a:ea typeface="DejaVu Sans"/>
              </a:rPr>
              <a:t>(avec un lien vers le </a:t>
            </a:r>
            <a:r>
              <a:rPr lang="fr-FR" sz="1600" b="0" u="sng" strike="noStrike" spc="-1">
                <a:solidFill>
                  <a:srgbClr val="0000FF"/>
                </a:solidFill>
                <a:uFillTx/>
                <a:latin typeface="Arial"/>
                <a:ea typeface="DejaVu Sans"/>
                <a:hlinkClick r:id="rId3"/>
              </a:rPr>
              <a:t>moteur de recherches des formations de </a:t>
            </a:r>
            <a:r>
              <a:rPr lang="fr-FR" sz="1600" b="0" u="sng" strike="noStrike" spc="-1">
                <a:solidFill>
                  <a:srgbClr val="0000FF"/>
                </a:solidFill>
                <a:uFillTx/>
                <a:latin typeface="Arial"/>
                <a:ea typeface="DejaVu Sans"/>
                <a:hlinkClick r:id="rId3"/>
              </a:rPr>
              <a:t>Parcoursup</a:t>
            </a:r>
            <a:r>
              <a:rPr lang="fr-FR" sz="1600" b="0" strike="noStrike" spc="-1">
                <a:solidFill>
                  <a:srgbClr val="000000"/>
                </a:solidFill>
                <a:latin typeface="Arial"/>
                <a:ea typeface="DejaVu Sans"/>
              </a:rPr>
              <a:t>), </a:t>
            </a:r>
            <a:endParaRPr lang="fr-FR" sz="1600" b="0" strike="noStrike" spc="-1">
              <a:solidFill>
                <a:srgbClr val="000000"/>
              </a:solidFill>
              <a:latin typeface="Arial"/>
            </a:endParaRPr>
          </a:p>
          <a:p>
            <a:pPr marL="285840" indent="-285840" defTabSz="914400">
              <a:lnSpc>
                <a:spcPct val="100000"/>
              </a:lnSpc>
              <a:buClr>
                <a:srgbClr val="000000"/>
              </a:buClr>
              <a:buFont typeface="OpenSymbol"/>
              <a:buChar char="-"/>
            </a:pPr>
            <a:r>
              <a:rPr lang="fr-FR" sz="1600" b="0" strike="noStrike" spc="-1">
                <a:solidFill>
                  <a:srgbClr val="000000"/>
                </a:solidFill>
                <a:latin typeface="Arial"/>
                <a:ea typeface="DejaVu Sans"/>
              </a:rPr>
              <a:t>Consulter sur Parcoursup les informations sur le profil des candidats admis.</a:t>
            </a:r>
            <a:endParaRPr lang="fr-FR" sz="1600" b="0" strike="noStrike" spc="-1">
              <a:solidFill>
                <a:srgbClr val="000000"/>
              </a:solidFill>
              <a:latin typeface="Arial"/>
            </a:endParaRPr>
          </a:p>
          <a:p>
            <a:pPr marL="285840" indent="-285840" defTabSz="914400">
              <a:lnSpc>
                <a:spcPct val="100000"/>
              </a:lnSpc>
              <a:buClr>
                <a:srgbClr val="000000"/>
              </a:buClr>
              <a:buFont typeface="OpenSymbol"/>
              <a:buChar char="-"/>
            </a:pPr>
            <a:r>
              <a:rPr lang="fr-FR" sz="1600" b="0" strike="noStrike" spc="-1">
                <a:solidFill>
                  <a:srgbClr val="000000"/>
                </a:solidFill>
                <a:latin typeface="Arial"/>
                <a:ea typeface="DejaVu Sans"/>
              </a:rPr>
              <a:t>Connaitre les </a:t>
            </a:r>
            <a:r>
              <a:rPr lang="fr-FR" sz="1600" b="1" strike="noStrike" spc="-1">
                <a:solidFill>
                  <a:srgbClr val="000000"/>
                </a:solidFill>
                <a:latin typeface="Arial"/>
                <a:ea typeface="DejaVu Sans"/>
              </a:rPr>
              <a:t>possibilités d’admission selon les combinaisons d’enseignements de spécialité </a:t>
            </a:r>
            <a:r>
              <a:rPr lang="fr-FR" sz="1600" b="0" strike="noStrike" spc="-1">
                <a:solidFill>
                  <a:srgbClr val="000000"/>
                </a:solidFill>
                <a:latin typeface="Arial"/>
                <a:ea typeface="DejaVu Sans"/>
              </a:rPr>
              <a:t>et construire leur projet d'Avenir(s)</a:t>
            </a:r>
            <a:endParaRPr lang="fr-FR" sz="1600" b="0" strike="noStrike" spc="-1">
              <a:solidFill>
                <a:srgbClr val="000000"/>
              </a:solidFill>
              <a:latin typeface="Arial"/>
            </a:endParaRPr>
          </a:p>
        </p:txBody>
      </p:sp>
      <p:sp>
        <p:nvSpPr>
          <p:cNvPr id="879" name="CustomShape 1"/>
          <p:cNvSpPr/>
          <p:nvPr/>
        </p:nvSpPr>
        <p:spPr>
          <a:xfrm>
            <a:off x="0" y="188640"/>
            <a:ext cx="7880400" cy="101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500" b="1" strike="noStrike" cap="all" spc="-1">
                <a:solidFill>
                  <a:srgbClr val="000000"/>
                </a:solidFill>
                <a:latin typeface="Arial Black"/>
                <a:ea typeface="Arial Black"/>
              </a:rPr>
              <a:t>Outils D’accompagnement</a:t>
            </a:r>
            <a:br>
              <a:rPr sz="1800"/>
            </a:br>
            <a:r>
              <a:rPr lang="fr-FR" sz="2500" b="1" strike="noStrike" cap="all" spc="-1">
                <a:solidFill>
                  <a:srgbClr val="000000"/>
                </a:solidFill>
                <a:latin typeface="Arial Black"/>
                <a:ea typeface="Arial Black"/>
              </a:rPr>
              <a:t>dans l’orientation en seconde </a:t>
            </a:r>
            <a:endParaRPr lang="fr-FR" sz="2500" b="0" strike="noStrike" spc="-1">
              <a:solidFill>
                <a:srgbClr val="000000"/>
              </a:solidFill>
              <a:latin typeface="Arial"/>
            </a:endParaRPr>
          </a:p>
        </p:txBody>
      </p:sp>
      <p:sp>
        <p:nvSpPr>
          <p:cNvPr id="880" name="CustomShape 2"/>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A625EECA-ECBF-42A9-AE8D-1EA26F2E04C9}" type="slidenum">
              <a:rPr lang="fr-FR" sz="900" b="1" strike="noStrike" spc="-1">
                <a:solidFill>
                  <a:srgbClr val="404040"/>
                </a:solidFill>
                <a:latin typeface="Arial"/>
                <a:ea typeface="DejaVu Sans"/>
              </a:rPr>
              <a:t>36</a:t>
            </a:fld>
            <a:endParaRPr lang="fr-FR" sz="900" b="0" strike="noStrike" spc="-1">
              <a:solidFill>
                <a:srgbClr val="000000"/>
              </a:solidFill>
              <a:latin typeface="Arial"/>
            </a:endParaRPr>
          </a:p>
        </p:txBody>
      </p:sp>
      <p:sp>
        <p:nvSpPr>
          <p:cNvPr id="881" name="CustomShape 3"/>
          <p:cNvSpPr/>
          <p:nvPr/>
        </p:nvSpPr>
        <p:spPr>
          <a:xfrm>
            <a:off x="22320" y="1054800"/>
            <a:ext cx="9111240" cy="2284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800" b="0" strike="noStrike" spc="-1">
                <a:solidFill>
                  <a:srgbClr val="000000"/>
                </a:solidFill>
                <a:latin typeface="Arial"/>
                <a:ea typeface="Roboto"/>
              </a:rPr>
              <a:t>Les lycéens et leurs familles disposent de </a:t>
            </a:r>
            <a:r>
              <a:rPr lang="fr-FR" sz="1800" b="1" strike="noStrike" spc="-1">
                <a:solidFill>
                  <a:schemeClr val="accent6"/>
                </a:solidFill>
                <a:latin typeface="Arial"/>
                <a:ea typeface="Roboto"/>
              </a:rPr>
              <a:t>sites dédiés</a:t>
            </a:r>
            <a:r>
              <a:rPr lang="fr-FR" sz="1800" b="0" strike="noStrike" spc="-1">
                <a:solidFill>
                  <a:srgbClr val="000000"/>
                </a:solidFill>
                <a:latin typeface="Arial"/>
                <a:ea typeface="Roboto"/>
              </a:rPr>
              <a:t> pour construire leur démarche de choix d’orientation :</a:t>
            </a:r>
            <a:endParaRPr lang="fr-FR" sz="1800" b="0" strike="noStrike" spc="-1">
              <a:solidFill>
                <a:srgbClr val="000000"/>
              </a:solidFill>
              <a:latin typeface="Arial"/>
            </a:endParaRPr>
          </a:p>
          <a:p>
            <a:pPr marL="285840" indent="-285120" defTabSz="914400">
              <a:lnSpc>
                <a:spcPct val="100000"/>
              </a:lnSpc>
              <a:buClr>
                <a:srgbClr val="F79646"/>
              </a:buClr>
              <a:buFont typeface="Wingdings" charset="2"/>
              <a:buChar char=""/>
            </a:pPr>
            <a:r>
              <a:rPr lang="fr-FR" sz="1800" b="1" u="sng" strike="noStrike" spc="-1">
                <a:solidFill>
                  <a:srgbClr val="0000FF"/>
                </a:solidFill>
                <a:uFillTx/>
                <a:latin typeface="Arial"/>
                <a:ea typeface="Roboto"/>
                <a:hlinkClick r:id="rId2"/>
              </a:rPr>
              <a:t>Parcoursup.fr</a:t>
            </a:r>
            <a:r>
              <a:rPr lang="fr-FR" sz="1800" b="1" strike="noStrike" spc="-1">
                <a:solidFill>
                  <a:srgbClr val="0000FF"/>
                </a:solidFill>
                <a:latin typeface="Arial"/>
                <a:ea typeface="Roboto"/>
              </a:rPr>
              <a:t> </a:t>
            </a:r>
            <a:r>
              <a:rPr lang="fr-FR" sz="1800" b="0" strike="noStrike" spc="-1">
                <a:solidFill>
                  <a:srgbClr val="000000"/>
                </a:solidFill>
                <a:latin typeface="Arial"/>
                <a:ea typeface="Roboto"/>
              </a:rPr>
              <a:t>: pour </a:t>
            </a:r>
            <a:r>
              <a:rPr lang="fr-FR" sz="1800" b="0" u="sng" strike="noStrike" spc="-1">
                <a:solidFill>
                  <a:srgbClr val="000000"/>
                </a:solidFill>
                <a:uFillTx/>
                <a:latin typeface="Arial"/>
                <a:ea typeface="Roboto"/>
              </a:rPr>
              <a:t>chaque formation supérieure</a:t>
            </a:r>
            <a:r>
              <a:rPr lang="fr-FR" sz="1800" b="0" strike="noStrike" spc="-1">
                <a:solidFill>
                  <a:srgbClr val="000000"/>
                </a:solidFill>
                <a:latin typeface="Arial"/>
                <a:ea typeface="Roboto"/>
              </a:rPr>
              <a:t>, une </a:t>
            </a:r>
            <a:r>
              <a:rPr lang="fr-FR" sz="1800" b="1" strike="noStrike" spc="-1">
                <a:solidFill>
                  <a:srgbClr val="000000"/>
                </a:solidFill>
                <a:latin typeface="Arial"/>
                <a:ea typeface="Roboto"/>
              </a:rPr>
              <a:t>fiche descriptive</a:t>
            </a:r>
            <a:r>
              <a:rPr lang="fr-FR" sz="1800" b="0" strike="noStrike" spc="-1">
                <a:solidFill>
                  <a:srgbClr val="000000"/>
                </a:solidFill>
                <a:latin typeface="Arial"/>
                <a:ea typeface="Roboto"/>
              </a:rPr>
              <a:t> est proposée avec des </a:t>
            </a:r>
            <a:r>
              <a:rPr lang="fr-FR" sz="1800" b="1" strike="noStrike" spc="-1">
                <a:solidFill>
                  <a:srgbClr val="000000"/>
                </a:solidFill>
                <a:latin typeface="Arial"/>
                <a:ea typeface="Roboto"/>
              </a:rPr>
              <a:t>informations utiles et des conseils</a:t>
            </a:r>
            <a:r>
              <a:rPr lang="fr-FR" sz="1800" b="0" strike="noStrike" spc="-1">
                <a:solidFill>
                  <a:srgbClr val="000000"/>
                </a:solidFill>
                <a:latin typeface="Arial"/>
                <a:ea typeface="Roboto"/>
              </a:rPr>
              <a:t> sur les différentes combinaisons de spécialités et d’options recommandées par les formations. </a:t>
            </a:r>
            <a:endParaRPr lang="fr-FR" sz="1800" b="0" strike="noStrike" spc="-1">
              <a:solidFill>
                <a:srgbClr val="000000"/>
              </a:solidFill>
              <a:latin typeface="Arial"/>
            </a:endParaRPr>
          </a:p>
          <a:p>
            <a:pPr marL="720" defTabSz="914400">
              <a:lnSpc>
                <a:spcPct val="100000"/>
              </a:lnSpc>
            </a:pPr>
            <a:r>
              <a:rPr lang="fr-FR" sz="1800" b="0" strike="noStrike" spc="-1">
                <a:solidFill>
                  <a:srgbClr val="000000"/>
                </a:solidFill>
                <a:latin typeface="Arial"/>
                <a:ea typeface="Roboto"/>
              </a:rPr>
              <a:t>	- possibilité de mettre en </a:t>
            </a:r>
            <a:r>
              <a:rPr lang="fr-FR" sz="1800" b="1" strike="noStrike" spc="-1">
                <a:solidFill>
                  <a:srgbClr val="000000"/>
                </a:solidFill>
                <a:latin typeface="Arial"/>
                <a:ea typeface="Roboto"/>
              </a:rPr>
              <a:t>favoris</a:t>
            </a:r>
            <a:r>
              <a:rPr lang="fr-FR" sz="1800" b="0" strike="noStrike" spc="-1">
                <a:solidFill>
                  <a:srgbClr val="000000"/>
                </a:solidFill>
                <a:latin typeface="Arial"/>
                <a:ea typeface="Roboto"/>
              </a:rPr>
              <a:t> des formations </a:t>
            </a:r>
            <a:endParaRPr lang="fr-FR" sz="1800" b="0" strike="noStrike" spc="-1">
              <a:solidFill>
                <a:srgbClr val="000000"/>
              </a:solidFill>
              <a:latin typeface="Arial"/>
            </a:endParaRPr>
          </a:p>
          <a:p>
            <a:pPr marL="720" defTabSz="914400">
              <a:lnSpc>
                <a:spcPct val="100000"/>
              </a:lnSpc>
            </a:pPr>
            <a:r>
              <a:rPr lang="fr-FR" sz="1800" b="0" strike="noStrike" spc="-1">
                <a:solidFill>
                  <a:srgbClr val="000000"/>
                </a:solidFill>
                <a:latin typeface="Arial"/>
                <a:ea typeface="Roboto"/>
              </a:rPr>
              <a:t>	- mise en place d’un </a:t>
            </a:r>
            <a:r>
              <a:rPr lang="fr-FR" sz="1800" b="1" strike="noStrike" spc="-1">
                <a:solidFill>
                  <a:srgbClr val="000000"/>
                </a:solidFill>
                <a:latin typeface="Arial"/>
                <a:ea typeface="Roboto"/>
              </a:rPr>
              <a:t>comparateur </a:t>
            </a:r>
            <a:r>
              <a:rPr lang="fr-FR" sz="1800" b="0" strike="noStrike" spc="-1">
                <a:solidFill>
                  <a:srgbClr val="000000"/>
                </a:solidFill>
                <a:latin typeface="Arial"/>
                <a:ea typeface="Roboto"/>
              </a:rPr>
              <a:t>des formations</a:t>
            </a:r>
            <a:endParaRPr lang="fr-FR" sz="1800" b="0" strike="noStrike" spc="-1">
              <a:solidFill>
                <a:srgbClr val="000000"/>
              </a:solidFill>
              <a:latin typeface="Arial"/>
            </a:endParaRPr>
          </a:p>
          <a:p>
            <a:pPr marL="720" defTabSz="914400">
              <a:lnSpc>
                <a:spcPct val="100000"/>
              </a:lnSpc>
            </a:pPr>
            <a:r>
              <a:rPr lang="fr-FR" sz="1800" b="0" strike="noStrike" spc="-1">
                <a:solidFill>
                  <a:srgbClr val="000000"/>
                </a:solidFill>
                <a:latin typeface="Arial"/>
                <a:ea typeface="Roboto"/>
              </a:rPr>
              <a:t>	- affichage des </a:t>
            </a:r>
            <a:r>
              <a:rPr lang="fr-FR" sz="1800" b="1" strike="noStrike" spc="-1">
                <a:solidFill>
                  <a:srgbClr val="000000"/>
                </a:solidFill>
                <a:latin typeface="Arial"/>
                <a:ea typeface="Roboto"/>
              </a:rPr>
              <a:t>dates de journées portes ouvertes </a:t>
            </a:r>
            <a:r>
              <a:rPr lang="fr-FR" sz="1800" b="0" strike="noStrike" spc="-1">
                <a:solidFill>
                  <a:srgbClr val="000000"/>
                </a:solidFill>
                <a:latin typeface="Arial"/>
                <a:ea typeface="Roboto"/>
              </a:rPr>
              <a:t>des établissements</a:t>
            </a:r>
            <a:endParaRPr lang="fr-FR" sz="1800" b="0" strike="noStrike" spc="-1">
              <a:solidFill>
                <a:srgbClr val="000000"/>
              </a:solidFill>
              <a:latin typeface="Arial"/>
            </a:endParaRPr>
          </a:p>
        </p:txBody>
      </p:sp>
      <p:pic>
        <p:nvPicPr>
          <p:cNvPr id="882" name="Image 1"/>
          <p:cNvPicPr/>
          <p:nvPr/>
        </p:nvPicPr>
        <p:blipFill>
          <a:blip r:embed="rId4"/>
          <a:stretch/>
        </p:blipFill>
        <p:spPr>
          <a:xfrm>
            <a:off x="8215200" y="0"/>
            <a:ext cx="928080" cy="1151640"/>
          </a:xfrm>
          <a:prstGeom prst="rect">
            <a:avLst/>
          </a:prstGeom>
          <a:ln w="0">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 name="CustomShape 1"/>
          <p:cNvSpPr/>
          <p:nvPr/>
        </p:nvSpPr>
        <p:spPr>
          <a:xfrm>
            <a:off x="0" y="228600"/>
            <a:ext cx="4987800" cy="455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400" b="1" strike="noStrike" cap="all" spc="-1">
                <a:solidFill>
                  <a:srgbClr val="000000"/>
                </a:solidFill>
                <a:latin typeface="Arial Black"/>
                <a:ea typeface="Arial Black"/>
              </a:rPr>
              <a:t>Neuf CONSEILS POUR CHOISIR SON ORIENTATION</a:t>
            </a:r>
            <a:endParaRPr lang="fr-FR" sz="2400" b="0" strike="noStrike" spc="-1">
              <a:solidFill>
                <a:srgbClr val="000000"/>
              </a:solidFill>
              <a:latin typeface="Arial"/>
            </a:endParaRPr>
          </a:p>
        </p:txBody>
      </p:sp>
      <p:sp>
        <p:nvSpPr>
          <p:cNvPr id="892" name="CustomShape 2"/>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9DE3893C-F7EC-4274-B15C-FD37BBD1506B}" type="slidenum">
              <a:rPr lang="fr-FR" sz="900" b="1" strike="noStrike" spc="-1">
                <a:solidFill>
                  <a:srgbClr val="404040"/>
                </a:solidFill>
                <a:latin typeface="Arial"/>
                <a:ea typeface="DejaVu Sans"/>
              </a:rPr>
              <a:t>37</a:t>
            </a:fld>
            <a:endParaRPr lang="fr-FR" sz="900" b="0" strike="noStrike" spc="-1">
              <a:solidFill>
                <a:srgbClr val="000000"/>
              </a:solidFill>
              <a:latin typeface="Arial"/>
            </a:endParaRPr>
          </a:p>
        </p:txBody>
      </p:sp>
      <p:sp>
        <p:nvSpPr>
          <p:cNvPr id="893" name="CustomShape 3"/>
          <p:cNvSpPr/>
          <p:nvPr/>
        </p:nvSpPr>
        <p:spPr>
          <a:xfrm>
            <a:off x="0" y="0"/>
            <a:ext cx="9142560" cy="455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fr-FR" sz="1800" b="0" strike="noStrike" spc="-1">
              <a:solidFill>
                <a:srgbClr val="000000"/>
              </a:solidFill>
              <a:latin typeface="Arial"/>
              <a:ea typeface="DejaVu Sans"/>
            </a:endParaRPr>
          </a:p>
        </p:txBody>
      </p:sp>
      <p:pic>
        <p:nvPicPr>
          <p:cNvPr id="894" name="image1.jpeg"/>
          <p:cNvPicPr/>
          <p:nvPr/>
        </p:nvPicPr>
        <p:blipFill>
          <a:blip r:embed="rId2"/>
          <a:stretch/>
        </p:blipFill>
        <p:spPr>
          <a:xfrm>
            <a:off x="4988520" y="168120"/>
            <a:ext cx="4154040" cy="782280"/>
          </a:xfrm>
          <a:prstGeom prst="rect">
            <a:avLst/>
          </a:prstGeom>
          <a:ln w="0">
            <a:noFill/>
          </a:ln>
        </p:spPr>
      </p:pic>
      <p:sp>
        <p:nvSpPr>
          <p:cNvPr id="895" name="CustomShape 4"/>
          <p:cNvSpPr/>
          <p:nvPr/>
        </p:nvSpPr>
        <p:spPr>
          <a:xfrm>
            <a:off x="1007640" y="2454120"/>
            <a:ext cx="7878240" cy="3883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500" b="1" strike="noStrike" spc="-1">
                <a:solidFill>
                  <a:srgbClr val="000000"/>
                </a:solidFill>
                <a:latin typeface="Calibri"/>
                <a:ea typeface="Arial"/>
              </a:rPr>
              <a:t>Voici, en complément, quelques conseils pour réfléchir à vos choix.</a:t>
            </a:r>
            <a:endParaRPr lang="fr-FR" sz="1500" b="0" strike="noStrike" spc="-1">
              <a:solidFill>
                <a:srgbClr val="000000"/>
              </a:solidFill>
              <a:latin typeface="Arial"/>
            </a:endParaRPr>
          </a:p>
          <a:p>
            <a:pPr marL="343080" indent="-343080" defTabSz="914400">
              <a:lnSpc>
                <a:spcPct val="100000"/>
              </a:lnSpc>
              <a:buClr>
                <a:srgbClr val="E36C0A"/>
              </a:buClr>
              <a:buFont typeface="Arial"/>
              <a:buAutoNum type="arabicPeriod"/>
            </a:pPr>
            <a:r>
              <a:rPr lang="fr-FR" sz="1600" b="1" strike="noStrike" spc="-1">
                <a:solidFill>
                  <a:srgbClr val="E36C0A"/>
                </a:solidFill>
                <a:latin typeface="Calibri"/>
                <a:ea typeface="Arial"/>
              </a:rPr>
              <a:t>Choisissez des enseignements de spécialité qui vous plaisent et dans lesquels vous êtes déjà à l’aise, ou bien qui vous tentent vraiment.</a:t>
            </a:r>
            <a:r>
              <a:rPr lang="fr-FR" sz="1500" b="1" strike="noStrike" spc="-1">
                <a:solidFill>
                  <a:srgbClr val="E36C0A"/>
                </a:solidFill>
                <a:latin typeface="Calibri"/>
                <a:ea typeface="Arial"/>
              </a:rPr>
              <a:t> </a:t>
            </a:r>
            <a:r>
              <a:rPr lang="fr-FR" sz="1500" b="0" strike="noStrike" spc="-1">
                <a:solidFill>
                  <a:srgbClr val="000000"/>
                </a:solidFill>
                <a:latin typeface="Calibri"/>
                <a:ea typeface="Arial"/>
              </a:rPr>
              <a:t>Vos goûts seront les meilleurs moteurs de votre motivation et de votre réussite.</a:t>
            </a:r>
            <a:endParaRPr lang="fr-FR" sz="1500" b="0" strike="noStrike" spc="-1">
              <a:solidFill>
                <a:srgbClr val="000000"/>
              </a:solidFill>
              <a:latin typeface="Arial"/>
            </a:endParaRPr>
          </a:p>
          <a:p>
            <a:pPr defTabSz="914400">
              <a:lnSpc>
                <a:spcPct val="100000"/>
              </a:lnSpc>
            </a:pPr>
            <a:endParaRPr lang="fr-FR" sz="1500" b="0" strike="noStrike" spc="-1">
              <a:solidFill>
                <a:srgbClr val="000000"/>
              </a:solidFill>
              <a:latin typeface="Arial"/>
            </a:endParaRPr>
          </a:p>
          <a:p>
            <a:pPr defTabSz="914400">
              <a:lnSpc>
                <a:spcPct val="100000"/>
              </a:lnSpc>
            </a:pPr>
            <a:r>
              <a:rPr lang="fr-FR" sz="1600" b="1" strike="noStrike" spc="-1">
                <a:solidFill>
                  <a:srgbClr val="E36C0A"/>
                </a:solidFill>
                <a:latin typeface="Calibri"/>
                <a:ea typeface="Arial"/>
              </a:rPr>
              <a:t>2.    Vos parents et vous-mêmes pouvez demander des conseils</a:t>
            </a:r>
            <a:r>
              <a:rPr lang="fr-FR" sz="1500" b="1" strike="noStrike" spc="-1">
                <a:solidFill>
                  <a:srgbClr val="E36C0A"/>
                </a:solidFill>
                <a:latin typeface="Calibri"/>
                <a:ea typeface="Arial"/>
              </a:rPr>
              <a:t> </a:t>
            </a:r>
            <a:r>
              <a:rPr lang="fr-FR" sz="1500" b="0" strike="noStrike" spc="-1">
                <a:solidFill>
                  <a:srgbClr val="000000"/>
                </a:solidFill>
                <a:latin typeface="Calibri"/>
                <a:ea typeface="Arial"/>
              </a:rPr>
              <a:t>à votre professeur principal et au personnel d’orientation de votre lycée, CPE et/ou PsyEN (prendre rendez-vous à la vie scolaire).</a:t>
            </a:r>
            <a:endParaRPr lang="fr-FR" sz="1500" b="0" strike="noStrike" spc="-1">
              <a:solidFill>
                <a:srgbClr val="000000"/>
              </a:solidFill>
              <a:latin typeface="Arial"/>
            </a:endParaRPr>
          </a:p>
          <a:p>
            <a:pPr defTabSz="914400">
              <a:lnSpc>
                <a:spcPct val="100000"/>
              </a:lnSpc>
            </a:pPr>
            <a:endParaRPr lang="fr-FR" sz="1500" b="0" strike="noStrike" spc="-1">
              <a:solidFill>
                <a:srgbClr val="000000"/>
              </a:solidFill>
              <a:latin typeface="Arial"/>
            </a:endParaRPr>
          </a:p>
          <a:p>
            <a:pPr defTabSz="914400">
              <a:lnSpc>
                <a:spcPct val="100000"/>
              </a:lnSpc>
            </a:pPr>
            <a:r>
              <a:rPr lang="fr-FR" sz="1600" b="1" strike="noStrike" spc="-1">
                <a:solidFill>
                  <a:srgbClr val="E36C0A"/>
                </a:solidFill>
                <a:latin typeface="Calibri"/>
                <a:ea typeface="Arial"/>
              </a:rPr>
              <a:t>3. </a:t>
            </a:r>
            <a:r>
              <a:rPr lang="fr-FR" sz="1600" b="1" strike="noStrike" spc="-1">
                <a:solidFill>
                  <a:srgbClr val="E36C0A"/>
                </a:solidFill>
                <a:latin typeface="Calibri"/>
                <a:ea typeface="Calibri"/>
              </a:rPr>
              <a:t>Consultez</a:t>
            </a:r>
            <a:r>
              <a:rPr lang="fr-FR" sz="1600" b="1" strike="noStrike" spc="-1">
                <a:solidFill>
                  <a:srgbClr val="0000FF"/>
                </a:solidFill>
                <a:latin typeface="Calibri"/>
                <a:ea typeface="Calibri"/>
              </a:rPr>
              <a:t> </a:t>
            </a:r>
            <a:r>
              <a:rPr lang="fr-FR" sz="1600" b="1" u="sng" strike="noStrike" spc="-1">
                <a:solidFill>
                  <a:srgbClr val="0000FF"/>
                </a:solidFill>
                <a:uFillTx/>
                <a:latin typeface="Calibri"/>
                <a:ea typeface="Calibri"/>
                <a:hlinkClick r:id="rId3"/>
              </a:rPr>
              <a:t>https://www.onisep.fr/horizons21</a:t>
            </a:r>
            <a:endParaRPr lang="fr-FR" sz="1600" b="0" strike="noStrike" spc="-1">
              <a:solidFill>
                <a:srgbClr val="000000"/>
              </a:solidFill>
              <a:latin typeface="Arial"/>
            </a:endParaRPr>
          </a:p>
          <a:p>
            <a:pPr defTabSz="914400">
              <a:lnSpc>
                <a:spcPct val="100000"/>
              </a:lnSpc>
            </a:pPr>
            <a:r>
              <a:rPr lang="fr-FR" sz="1600" b="0" strike="noStrike" spc="-1">
                <a:solidFill>
                  <a:srgbClr val="000000"/>
                </a:solidFill>
                <a:latin typeface="Calibri"/>
                <a:ea typeface="Arial"/>
              </a:rPr>
              <a:t>Cette application développée par l’ONISEP vous permet de voir toutes les correspondances possibles entre des combinaisons d’enseignements de spécialité et des « horizons » vers de futures études supérieures ou activités professionnelles.</a:t>
            </a:r>
            <a:endParaRPr lang="fr-FR" sz="1600" b="0" strike="noStrike" spc="-1">
              <a:solidFill>
                <a:srgbClr val="000000"/>
              </a:solidFill>
              <a:latin typeface="Arial"/>
            </a:endParaRPr>
          </a:p>
          <a:p>
            <a:pPr defTabSz="914400">
              <a:lnSpc>
                <a:spcPct val="100000"/>
              </a:lnSpc>
            </a:pPr>
            <a:endParaRPr lang="fr-FR" sz="1600" b="0" strike="noStrike" spc="-1">
              <a:solidFill>
                <a:srgbClr val="000000"/>
              </a:solidFill>
              <a:latin typeface="Arial"/>
            </a:endParaRPr>
          </a:p>
          <a:p>
            <a:pPr defTabSz="914400">
              <a:lnSpc>
                <a:spcPct val="100000"/>
              </a:lnSpc>
            </a:pPr>
            <a:r>
              <a:rPr lang="fr-FR" sz="1600" b="1" strike="noStrike" spc="-1">
                <a:solidFill>
                  <a:srgbClr val="E36C0A"/>
                </a:solidFill>
                <a:latin typeface="Calibri"/>
                <a:ea typeface="Arial"/>
              </a:rPr>
              <a:t>4</a:t>
            </a:r>
            <a:r>
              <a:rPr lang="fr-FR" sz="1600" b="1" strike="noStrike" spc="-1">
                <a:solidFill>
                  <a:srgbClr val="E36C0A"/>
                </a:solidFill>
                <a:latin typeface="Calibri"/>
                <a:ea typeface="Calibri"/>
              </a:rPr>
              <a:t>. Consultez la plateforme avenir(s) : </a:t>
            </a:r>
            <a:r>
              <a:rPr lang="fr-FR" sz="1600" b="1" u="sng" strike="noStrike" spc="-1">
                <a:solidFill>
                  <a:srgbClr val="0000FF"/>
                </a:solidFill>
                <a:uFillTx/>
                <a:latin typeface="Calibri"/>
                <a:ea typeface="Calibri"/>
                <a:hlinkClick r:id="rId4"/>
              </a:rPr>
              <a:t>https://www.onisep.fr/avenir-s</a:t>
            </a:r>
            <a:endParaRPr lang="fr-FR" sz="1600" b="0" strike="noStrike" spc="-1">
              <a:solidFill>
                <a:srgbClr val="000000"/>
              </a:solidFill>
              <a:latin typeface="Arial"/>
            </a:endParaRPr>
          </a:p>
          <a:p>
            <a:pPr defTabSz="914400">
              <a:lnSpc>
                <a:spcPct val="100000"/>
              </a:lnSpc>
            </a:pPr>
            <a:r>
              <a:rPr lang="fr-FR" sz="1500" b="0" strike="noStrike" spc="-1">
                <a:solidFill>
                  <a:srgbClr val="000000"/>
                </a:solidFill>
                <a:latin typeface="Calibri"/>
                <a:ea typeface="Arial"/>
              </a:rPr>
              <a:t>développé par l’ONISEP, c’est une mine d’informations et de ressources pour vous aider à concevoir peu à peu un projet d’orientation et à choisir vos enseignements de spécialité.</a:t>
            </a:r>
            <a:endParaRPr lang="fr-FR" sz="1500" b="0" strike="noStrike" spc="-1">
              <a:solidFill>
                <a:srgbClr val="000000"/>
              </a:solidFill>
              <a:latin typeface="Arial"/>
            </a:endParaRPr>
          </a:p>
        </p:txBody>
      </p:sp>
      <p:sp>
        <p:nvSpPr>
          <p:cNvPr id="896" name="CustomShape 5"/>
          <p:cNvSpPr/>
          <p:nvPr/>
        </p:nvSpPr>
        <p:spPr>
          <a:xfrm>
            <a:off x="0" y="1152000"/>
            <a:ext cx="9142560" cy="1308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600" b="0" strike="noStrike" spc="-1">
                <a:solidFill>
                  <a:srgbClr val="000000"/>
                </a:solidFill>
                <a:latin typeface="Calibri"/>
                <a:ea typeface="Arial"/>
              </a:rPr>
              <a:t>À la fin de la classe de seconde, </a:t>
            </a:r>
            <a:r>
              <a:rPr lang="fr-FR" sz="1600" b="1" strike="noStrike" spc="-1">
                <a:solidFill>
                  <a:srgbClr val="000000"/>
                </a:solidFill>
                <a:latin typeface="Calibri"/>
                <a:ea typeface="Arial"/>
              </a:rPr>
              <a:t>3 enseignements de spécialité </a:t>
            </a:r>
            <a:r>
              <a:rPr lang="fr-FR" sz="1600" b="0" strike="noStrike" spc="-1">
                <a:solidFill>
                  <a:srgbClr val="000000"/>
                </a:solidFill>
                <a:latin typeface="Calibri"/>
                <a:ea typeface="Arial"/>
              </a:rPr>
              <a:t>sont à choisir dans la perspective de la classe de </a:t>
            </a:r>
            <a:r>
              <a:rPr lang="fr-FR" sz="1600" b="1" strike="noStrike" spc="-1">
                <a:solidFill>
                  <a:srgbClr val="000000"/>
                </a:solidFill>
                <a:latin typeface="Calibri"/>
                <a:ea typeface="Arial"/>
              </a:rPr>
              <a:t>première générale </a:t>
            </a:r>
            <a:r>
              <a:rPr lang="fr-FR" sz="1600" b="0" strike="noStrike" spc="-1">
                <a:solidFill>
                  <a:srgbClr val="000000"/>
                </a:solidFill>
                <a:latin typeface="Calibri"/>
                <a:ea typeface="Arial"/>
              </a:rPr>
              <a:t>ou </a:t>
            </a:r>
            <a:r>
              <a:rPr lang="fr-FR" sz="1600" b="1" strike="noStrike" spc="-1">
                <a:solidFill>
                  <a:srgbClr val="000000"/>
                </a:solidFill>
                <a:latin typeface="Calibri"/>
                <a:ea typeface="Arial"/>
              </a:rPr>
              <a:t>une série technologique </a:t>
            </a:r>
            <a:r>
              <a:rPr lang="fr-FR" sz="1600" b="0" strike="noStrike" spc="-1">
                <a:solidFill>
                  <a:srgbClr val="000000"/>
                </a:solidFill>
                <a:latin typeface="Calibri"/>
                <a:ea typeface="Arial"/>
              </a:rPr>
              <a:t>(avec des spécialités propres à chaque série) dans la perspective de la classe de </a:t>
            </a:r>
            <a:r>
              <a:rPr lang="fr-FR" sz="1600" b="1" strike="noStrike" spc="-1">
                <a:solidFill>
                  <a:srgbClr val="000000"/>
                </a:solidFill>
                <a:latin typeface="Calibri"/>
                <a:ea typeface="Arial"/>
              </a:rPr>
              <a:t>première technologique. </a:t>
            </a:r>
            <a:endParaRPr lang="fr-FR" sz="1600" b="0" strike="noStrike" spc="-1">
              <a:solidFill>
                <a:srgbClr val="000000"/>
              </a:solidFill>
              <a:latin typeface="Arial"/>
            </a:endParaRPr>
          </a:p>
          <a:p>
            <a:pPr defTabSz="914400">
              <a:lnSpc>
                <a:spcPct val="100000"/>
              </a:lnSpc>
            </a:pPr>
            <a:r>
              <a:rPr lang="fr-FR" sz="1600" b="0" strike="noStrike" spc="-1">
                <a:solidFill>
                  <a:srgbClr val="000000"/>
                </a:solidFill>
                <a:latin typeface="Calibri"/>
                <a:ea typeface="Arial"/>
              </a:rPr>
              <a:t>Dans les deux filières, </a:t>
            </a:r>
            <a:r>
              <a:rPr lang="fr-FR" sz="1600" b="1" strike="noStrike" spc="-1">
                <a:solidFill>
                  <a:srgbClr val="000000"/>
                </a:solidFill>
                <a:latin typeface="Calibri"/>
                <a:ea typeface="Arial"/>
              </a:rPr>
              <a:t>2 spécialités seront approfondies en classe de terminale</a:t>
            </a:r>
            <a:r>
              <a:rPr lang="fr-FR" sz="1600" b="0" strike="noStrike" spc="-1">
                <a:solidFill>
                  <a:srgbClr val="000000"/>
                </a:solidFill>
                <a:latin typeface="Calibri"/>
                <a:ea typeface="Arial"/>
              </a:rPr>
              <a:t>.</a:t>
            </a:r>
            <a:endParaRPr lang="fr-FR" sz="1600" b="0" strike="noStrike" spc="-1">
              <a:solidFill>
                <a:srgbClr val="000000"/>
              </a:solidFill>
              <a:latin typeface="Arial"/>
            </a:endParaRPr>
          </a:p>
          <a:p>
            <a:pPr defTabSz="914400">
              <a:lnSpc>
                <a:spcPct val="100000"/>
              </a:lnSpc>
            </a:pPr>
            <a:r>
              <a:rPr lang="fr-FR" sz="1600" b="0" strike="noStrike" spc="-1">
                <a:solidFill>
                  <a:srgbClr val="000000"/>
                </a:solidFill>
                <a:latin typeface="Calibri"/>
                <a:ea typeface="Arial"/>
              </a:rPr>
              <a:t>Le lycée vous accompagne déjà dans cette démarche au travers de </a:t>
            </a:r>
            <a:r>
              <a:rPr lang="fr-FR" sz="1600" b="1" strike="noStrike" spc="-1">
                <a:solidFill>
                  <a:srgbClr val="000000"/>
                </a:solidFill>
                <a:latin typeface="Calibri"/>
                <a:ea typeface="Arial"/>
              </a:rPr>
              <a:t>l’accompagnement à l’orientation</a:t>
            </a:r>
            <a:r>
              <a:rPr lang="fr-FR" sz="1600" b="0" strike="noStrike" spc="-1">
                <a:solidFill>
                  <a:srgbClr val="000000"/>
                </a:solidFill>
                <a:latin typeface="Calibri"/>
                <a:ea typeface="Arial"/>
              </a:rPr>
              <a:t>.</a:t>
            </a:r>
            <a:endParaRPr lang="fr-FR" sz="1600" b="0" strike="noStrike" spc="-1">
              <a:solidFill>
                <a:srgbClr val="000000"/>
              </a:solidFill>
              <a:latin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7" name="CustomShape 2"/>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168A7B9D-ACEA-4B15-BE2F-50F25541EE2D}" type="slidenum">
              <a:rPr lang="fr-FR" sz="900" b="1" strike="noStrike" spc="-1">
                <a:solidFill>
                  <a:srgbClr val="404040"/>
                </a:solidFill>
                <a:latin typeface="Arial"/>
                <a:ea typeface="DejaVu Sans"/>
              </a:rPr>
              <a:t>38</a:t>
            </a:fld>
            <a:endParaRPr lang="fr-FR" sz="900" b="0" strike="noStrike" spc="-1">
              <a:solidFill>
                <a:srgbClr val="000000"/>
              </a:solidFill>
              <a:latin typeface="Arial"/>
            </a:endParaRPr>
          </a:p>
        </p:txBody>
      </p:sp>
      <p:sp>
        <p:nvSpPr>
          <p:cNvPr id="898" name="CustomShape 3"/>
          <p:cNvSpPr/>
          <p:nvPr/>
        </p:nvSpPr>
        <p:spPr>
          <a:xfrm>
            <a:off x="0" y="0"/>
            <a:ext cx="9142560" cy="455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fr-FR" sz="1800" b="0" strike="noStrike" spc="-1">
              <a:solidFill>
                <a:srgbClr val="000000"/>
              </a:solidFill>
              <a:latin typeface="Arial"/>
              <a:ea typeface="DejaVu Sans"/>
            </a:endParaRPr>
          </a:p>
        </p:txBody>
      </p:sp>
      <p:sp>
        <p:nvSpPr>
          <p:cNvPr id="899" name="CustomShape 4"/>
          <p:cNvSpPr/>
          <p:nvPr/>
        </p:nvSpPr>
        <p:spPr>
          <a:xfrm>
            <a:off x="1057320" y="375120"/>
            <a:ext cx="7957440" cy="6276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600" b="1" strike="noStrike" spc="-1">
                <a:solidFill>
                  <a:srgbClr val="E36C0A"/>
                </a:solidFill>
                <a:latin typeface="Calibri"/>
                <a:ea typeface="Arial"/>
              </a:rPr>
              <a:t>5. </a:t>
            </a:r>
            <a:r>
              <a:rPr lang="fr-FR" sz="1600" b="1" strike="noStrike" spc="-1">
                <a:solidFill>
                  <a:schemeClr val="accent6">
                    <a:lumMod val="75000"/>
                  </a:schemeClr>
                </a:solidFill>
                <a:latin typeface="Calibri"/>
                <a:ea typeface="Calibri"/>
              </a:rPr>
              <a:t>Renseignez-vous</a:t>
            </a:r>
            <a:r>
              <a:rPr lang="fr-FR" sz="1600" b="1" strike="noStrike" spc="-1">
                <a:solidFill>
                  <a:schemeClr val="accent6"/>
                </a:solidFill>
                <a:latin typeface="Calibri"/>
                <a:ea typeface="Calibri"/>
              </a:rPr>
              <a:t> </a:t>
            </a:r>
            <a:r>
              <a:rPr lang="fr-FR" sz="1600" b="0" strike="noStrike" spc="-1">
                <a:solidFill>
                  <a:srgbClr val="000000"/>
                </a:solidFill>
                <a:latin typeface="Calibri"/>
                <a:ea typeface="Calibri"/>
              </a:rPr>
              <a:t>sur </a:t>
            </a:r>
            <a:r>
              <a:rPr lang="fr-FR" sz="1600" b="1" u="sng" strike="noStrike" spc="-1">
                <a:solidFill>
                  <a:srgbClr val="0000FF"/>
                </a:solidFill>
                <a:uFillTx/>
                <a:latin typeface="Calibri"/>
                <a:ea typeface="Calibri"/>
                <a:hlinkClick r:id="rId2"/>
              </a:rPr>
              <a:t>Parcoursup.fr</a:t>
            </a:r>
            <a:r>
              <a:rPr lang="fr-FR" sz="1600" b="1" strike="noStrike" spc="-1">
                <a:solidFill>
                  <a:srgbClr val="0000FF"/>
                </a:solidFill>
                <a:latin typeface="Calibri"/>
                <a:ea typeface="Calibri"/>
              </a:rPr>
              <a:t> </a:t>
            </a:r>
            <a:r>
              <a:rPr lang="fr-FR" sz="1500" b="0" strike="noStrike" spc="-1">
                <a:solidFill>
                  <a:srgbClr val="000000"/>
                </a:solidFill>
                <a:latin typeface="Calibri"/>
                <a:ea typeface="Calibri"/>
              </a:rPr>
              <a:t>: pour </a:t>
            </a:r>
            <a:r>
              <a:rPr lang="fr-FR" sz="1500" b="0" u="sng" strike="noStrike" spc="-1">
                <a:solidFill>
                  <a:srgbClr val="000000"/>
                </a:solidFill>
                <a:uFillTx/>
                <a:latin typeface="Calibri"/>
                <a:ea typeface="Calibri"/>
              </a:rPr>
              <a:t>chaque formation supérieure</a:t>
            </a:r>
            <a:r>
              <a:rPr lang="fr-FR" sz="1500" b="0" strike="noStrike" spc="-1">
                <a:solidFill>
                  <a:srgbClr val="000000"/>
                </a:solidFill>
                <a:latin typeface="Calibri"/>
                <a:ea typeface="Calibri"/>
              </a:rPr>
              <a:t>, une </a:t>
            </a:r>
            <a:r>
              <a:rPr lang="fr-FR" sz="1500" b="1" strike="noStrike" spc="-1">
                <a:solidFill>
                  <a:srgbClr val="000000"/>
                </a:solidFill>
                <a:latin typeface="Calibri"/>
                <a:ea typeface="Calibri"/>
              </a:rPr>
              <a:t>fiche descriptive</a:t>
            </a:r>
            <a:r>
              <a:rPr lang="fr-FR" sz="1500" b="0" strike="noStrike" spc="-1">
                <a:solidFill>
                  <a:srgbClr val="000000"/>
                </a:solidFill>
                <a:latin typeface="Calibri"/>
                <a:ea typeface="Calibri"/>
              </a:rPr>
              <a:t> est proposée avec des </a:t>
            </a:r>
            <a:r>
              <a:rPr lang="fr-FR" sz="1500" b="1" strike="noStrike" spc="-1">
                <a:solidFill>
                  <a:srgbClr val="000000"/>
                </a:solidFill>
                <a:latin typeface="Calibri"/>
                <a:ea typeface="Calibri"/>
              </a:rPr>
              <a:t>informations utiles et des conseils</a:t>
            </a:r>
            <a:r>
              <a:rPr lang="fr-FR" sz="1500" b="0" strike="noStrike" spc="-1">
                <a:solidFill>
                  <a:srgbClr val="000000"/>
                </a:solidFill>
                <a:latin typeface="Calibri"/>
                <a:ea typeface="Calibri"/>
              </a:rPr>
              <a:t> sur </a:t>
            </a:r>
            <a:r>
              <a:rPr lang="fr-FR" sz="1500" b="1" strike="noStrike" spc="-1">
                <a:solidFill>
                  <a:srgbClr val="000000"/>
                </a:solidFill>
                <a:latin typeface="Calibri"/>
                <a:ea typeface="Calibri"/>
              </a:rPr>
              <a:t>les différentes combinaisons de spécialités et d’options recommandées par les formations</a:t>
            </a:r>
            <a:r>
              <a:rPr lang="fr-FR" sz="1500" b="0" strike="noStrike" spc="-1">
                <a:solidFill>
                  <a:srgbClr val="000000"/>
                </a:solidFill>
                <a:latin typeface="Calibri"/>
                <a:ea typeface="Calibri"/>
              </a:rPr>
              <a:t>.</a:t>
            </a:r>
            <a:endParaRPr lang="fr-FR" sz="1500" b="0" strike="noStrike" spc="-1">
              <a:solidFill>
                <a:srgbClr val="000000"/>
              </a:solidFill>
              <a:latin typeface="Arial"/>
            </a:endParaRPr>
          </a:p>
          <a:p>
            <a:pPr defTabSz="914400">
              <a:lnSpc>
                <a:spcPct val="100000"/>
              </a:lnSpc>
            </a:pPr>
            <a:endParaRPr lang="fr-FR" sz="1500" b="0" strike="noStrike" spc="-1">
              <a:solidFill>
                <a:srgbClr val="000000"/>
              </a:solidFill>
              <a:latin typeface="Arial"/>
            </a:endParaRPr>
          </a:p>
          <a:p>
            <a:pPr defTabSz="914400">
              <a:lnSpc>
                <a:spcPct val="100000"/>
              </a:lnSpc>
            </a:pPr>
            <a:r>
              <a:rPr lang="fr-FR" sz="1500" b="1" strike="noStrike" spc="-1">
                <a:solidFill>
                  <a:schemeClr val="accent6">
                    <a:lumMod val="75000"/>
                  </a:schemeClr>
                </a:solidFill>
                <a:latin typeface="Calibri"/>
                <a:ea typeface="Calibri"/>
              </a:rPr>
              <a:t>6. </a:t>
            </a:r>
            <a:r>
              <a:rPr lang="fr-FR" sz="1500" b="1" strike="noStrike" spc="-1">
                <a:solidFill>
                  <a:srgbClr val="E36C0A"/>
                </a:solidFill>
                <a:latin typeface="Calibri"/>
                <a:ea typeface="Arial"/>
              </a:rPr>
              <a:t>Si vous souhaitez suivre un enseignement de spécialité qui n’est pas proposé dans votre lycée, </a:t>
            </a:r>
            <a:r>
              <a:rPr lang="fr-FR" sz="1500" b="0" strike="noStrike" spc="-1">
                <a:solidFill>
                  <a:srgbClr val="000000"/>
                </a:solidFill>
                <a:latin typeface="Calibri"/>
                <a:ea typeface="Arial"/>
              </a:rPr>
              <a:t>vos parents peuvent s’informer auprès de votre professeur principal ou du proviseur. Des solutions sont possibles : suivre l’enseignement dans un lycée proche qui aura passé une convention avec votre lycée, ou demander à changer d’établissement.</a:t>
            </a:r>
            <a:endParaRPr lang="fr-FR" sz="1500" b="0" strike="noStrike" spc="-1">
              <a:solidFill>
                <a:srgbClr val="000000"/>
              </a:solidFill>
              <a:latin typeface="Arial"/>
            </a:endParaRPr>
          </a:p>
          <a:p>
            <a:pPr defTabSz="914400">
              <a:lnSpc>
                <a:spcPct val="100000"/>
              </a:lnSpc>
            </a:pPr>
            <a:r>
              <a:rPr lang="fr-FR" sz="1500" b="0" strike="noStrike" spc="-1">
                <a:solidFill>
                  <a:srgbClr val="000000"/>
                </a:solidFill>
                <a:latin typeface="Calibri"/>
                <a:ea typeface="Arial"/>
              </a:rPr>
              <a:t>Consultez aussi les enseignements de spécialité des autres lycées de votre académie. A noter : certains ont des solutions d’internat qui pourraient vous convenir. </a:t>
            </a:r>
            <a:endParaRPr lang="fr-FR" sz="1500" b="0" strike="noStrike" spc="-1">
              <a:solidFill>
                <a:srgbClr val="000000"/>
              </a:solidFill>
              <a:latin typeface="Arial"/>
            </a:endParaRPr>
          </a:p>
          <a:p>
            <a:pPr defTabSz="914400">
              <a:lnSpc>
                <a:spcPct val="100000"/>
              </a:lnSpc>
            </a:pPr>
            <a:r>
              <a:rPr lang="fr-FR" sz="1500" b="1" u="sng" strike="noStrike" spc="-1">
                <a:solidFill>
                  <a:srgbClr val="0000FF"/>
                </a:solidFill>
                <a:uFillTx/>
                <a:latin typeface="Calibri"/>
                <a:ea typeface="Arial"/>
                <a:hlinkClick r:id="rId3"/>
              </a:rPr>
              <a:t>https://www.education.gouv.fr/reussir-au-lycee</a:t>
            </a:r>
            <a:r>
              <a:rPr lang="fr-FR" sz="1500" b="0" strike="noStrike" spc="-1">
                <a:solidFill>
                  <a:srgbClr val="000000"/>
                </a:solidFill>
                <a:latin typeface="Calibri"/>
                <a:ea typeface="Arial"/>
              </a:rPr>
              <a:t> (un site utile pour vous guider).</a:t>
            </a:r>
            <a:endParaRPr lang="fr-FR" sz="1500" b="0" strike="noStrike" spc="-1">
              <a:solidFill>
                <a:srgbClr val="000000"/>
              </a:solidFill>
              <a:latin typeface="Arial"/>
            </a:endParaRPr>
          </a:p>
          <a:p>
            <a:pPr defTabSz="914400">
              <a:lnSpc>
                <a:spcPct val="100000"/>
              </a:lnSpc>
            </a:pPr>
            <a:endParaRPr lang="fr-FR" sz="1500" b="0" strike="noStrike" spc="-1">
              <a:solidFill>
                <a:srgbClr val="000000"/>
              </a:solidFill>
              <a:latin typeface="Arial"/>
            </a:endParaRPr>
          </a:p>
          <a:p>
            <a:pPr defTabSz="914400">
              <a:lnSpc>
                <a:spcPct val="100000"/>
              </a:lnSpc>
            </a:pPr>
            <a:endParaRPr lang="fr-FR" sz="1500" b="0" strike="noStrike" spc="-1">
              <a:solidFill>
                <a:srgbClr val="000000"/>
              </a:solidFill>
              <a:latin typeface="Arial"/>
            </a:endParaRPr>
          </a:p>
          <a:p>
            <a:pPr defTabSz="914400">
              <a:lnSpc>
                <a:spcPct val="100000"/>
              </a:lnSpc>
            </a:pPr>
            <a:r>
              <a:rPr lang="fr-FR" sz="1500" b="1" strike="noStrike" spc="-1">
                <a:solidFill>
                  <a:schemeClr val="accent6">
                    <a:lumMod val="75000"/>
                  </a:schemeClr>
                </a:solidFill>
                <a:latin typeface="Calibri"/>
                <a:ea typeface="Arial"/>
              </a:rPr>
              <a:t>7.    </a:t>
            </a:r>
            <a:r>
              <a:rPr lang="fr-FR" sz="1500" b="0" strike="noStrike" spc="-1">
                <a:solidFill>
                  <a:srgbClr val="000000"/>
                </a:solidFill>
                <a:latin typeface="Calibri"/>
                <a:ea typeface="Arial"/>
              </a:rPr>
              <a:t>Pour construire son projet d’orientation, il est important de se renseigner par soi-même en allant </a:t>
            </a:r>
            <a:r>
              <a:rPr lang="fr-FR" sz="1500" b="1" strike="noStrike" spc="-1">
                <a:solidFill>
                  <a:schemeClr val="accent6">
                    <a:lumMod val="75000"/>
                  </a:schemeClr>
                </a:solidFill>
                <a:latin typeface="Calibri"/>
                <a:ea typeface="Arial"/>
              </a:rPr>
              <a:t>aux JPO </a:t>
            </a:r>
            <a:r>
              <a:rPr lang="fr-FR" sz="1500" b="0" strike="noStrike" spc="-1">
                <a:solidFill>
                  <a:srgbClr val="000000"/>
                </a:solidFill>
                <a:latin typeface="Calibri"/>
                <a:ea typeface="Arial"/>
              </a:rPr>
              <a:t>des établissements, à </a:t>
            </a:r>
            <a:r>
              <a:rPr lang="fr-FR" sz="1500" b="1" strike="noStrike" spc="-1">
                <a:solidFill>
                  <a:schemeClr val="accent6">
                    <a:lumMod val="75000"/>
                  </a:schemeClr>
                </a:solidFill>
                <a:latin typeface="Calibri"/>
                <a:ea typeface="Arial"/>
              </a:rPr>
              <a:t>la rencontre des professionnels </a:t>
            </a:r>
            <a:r>
              <a:rPr lang="fr-FR" sz="1500" b="0" strike="noStrike" spc="-1">
                <a:solidFill>
                  <a:srgbClr val="000000"/>
                </a:solidFill>
                <a:latin typeface="Calibri"/>
                <a:ea typeface="Arial"/>
              </a:rPr>
              <a:t>dans les différents </a:t>
            </a:r>
            <a:r>
              <a:rPr lang="fr-FR" sz="1500" b="1" strike="noStrike" spc="-1">
                <a:solidFill>
                  <a:srgbClr val="E46C0A"/>
                </a:solidFill>
                <a:latin typeface="Calibri"/>
                <a:ea typeface="Arial"/>
              </a:rPr>
              <a:t>salons de l’orientation </a:t>
            </a:r>
            <a:r>
              <a:rPr lang="fr-FR" sz="1500" b="0" strike="noStrike" spc="-1">
                <a:solidFill>
                  <a:srgbClr val="000000"/>
                </a:solidFill>
                <a:latin typeface="Calibri"/>
                <a:ea typeface="Arial"/>
              </a:rPr>
              <a:t>organisés proche de son établissement, mais également ailleurs en région ou dans la France entière. </a:t>
            </a:r>
            <a:endParaRPr lang="fr-FR" sz="1500" b="0" strike="noStrike" spc="-1">
              <a:solidFill>
                <a:srgbClr val="000000"/>
              </a:solidFill>
              <a:latin typeface="Arial"/>
            </a:endParaRPr>
          </a:p>
          <a:p>
            <a:pPr defTabSz="914400">
              <a:lnSpc>
                <a:spcPct val="100000"/>
              </a:lnSpc>
            </a:pPr>
            <a:endParaRPr lang="fr-FR" sz="1500" b="0" strike="noStrike" spc="-1">
              <a:solidFill>
                <a:srgbClr val="000000"/>
              </a:solidFill>
              <a:latin typeface="Arial"/>
            </a:endParaRPr>
          </a:p>
          <a:p>
            <a:pPr defTabSz="914400">
              <a:lnSpc>
                <a:spcPct val="100000"/>
              </a:lnSpc>
            </a:pPr>
            <a:r>
              <a:rPr lang="fr-FR" sz="1500" b="1" strike="noStrike" spc="-1">
                <a:solidFill>
                  <a:schemeClr val="accent6">
                    <a:lumMod val="75000"/>
                  </a:schemeClr>
                </a:solidFill>
                <a:latin typeface="Calibri"/>
                <a:ea typeface="Arial"/>
              </a:rPr>
              <a:t>8.   </a:t>
            </a:r>
            <a:r>
              <a:rPr lang="fr-FR" sz="1500" b="0" strike="noStrike" spc="-1">
                <a:solidFill>
                  <a:srgbClr val="000000"/>
                </a:solidFill>
                <a:latin typeface="Calibri"/>
                <a:ea typeface="Arial"/>
              </a:rPr>
              <a:t>Comme beaucoup d’élèves, vous n’avez pas encore une idée précise des métiers qui vous plairaient. Réfléchissez tout de même à ce qui vous motive.</a:t>
            </a:r>
            <a:endParaRPr lang="fr-FR" sz="1500" b="0" strike="noStrike" spc="-1">
              <a:solidFill>
                <a:srgbClr val="000000"/>
              </a:solidFill>
              <a:latin typeface="Arial"/>
            </a:endParaRPr>
          </a:p>
          <a:p>
            <a:pPr defTabSz="914400">
              <a:lnSpc>
                <a:spcPct val="100000"/>
              </a:lnSpc>
            </a:pPr>
            <a:r>
              <a:rPr lang="fr-FR" sz="1500" b="0" strike="noStrike" spc="-1">
                <a:solidFill>
                  <a:srgbClr val="000000"/>
                </a:solidFill>
                <a:latin typeface="Calibri"/>
                <a:ea typeface="Arial"/>
              </a:rPr>
              <a:t>Pour mieux </a:t>
            </a:r>
            <a:r>
              <a:rPr lang="fr-FR" sz="1500" b="1" strike="noStrike" spc="-1">
                <a:solidFill>
                  <a:srgbClr val="E36C0A"/>
                </a:solidFill>
                <a:latin typeface="Calibri"/>
                <a:ea typeface="Arial"/>
              </a:rPr>
              <a:t>cerner vos centres d’intérêt et découvrir des métiers qui vous correspondraient, l’ONISEP vous propose un quiz </a:t>
            </a:r>
            <a:r>
              <a:rPr lang="fr-FR" sz="1500" b="1" strike="noStrike" spc="-1">
                <a:solidFill>
                  <a:srgbClr val="000000"/>
                </a:solidFill>
                <a:latin typeface="Calibri"/>
                <a:ea typeface="Arial"/>
              </a:rPr>
              <a:t>: </a:t>
            </a:r>
            <a:endParaRPr lang="fr-FR" sz="1500" b="0" strike="noStrike" spc="-1">
              <a:solidFill>
                <a:srgbClr val="000000"/>
              </a:solidFill>
              <a:latin typeface="Arial"/>
            </a:endParaRPr>
          </a:p>
          <a:p>
            <a:pPr defTabSz="914400">
              <a:lnSpc>
                <a:spcPct val="100000"/>
              </a:lnSpc>
            </a:pPr>
            <a:r>
              <a:rPr lang="fr-FR" sz="1500" b="1" u="sng" strike="noStrike" spc="-1">
                <a:solidFill>
                  <a:srgbClr val="0000FF"/>
                </a:solidFill>
                <a:uFillTx/>
                <a:latin typeface="Calibri"/>
                <a:ea typeface="Arial"/>
                <a:hlinkClick r:id="rId4"/>
              </a:rPr>
              <a:t>https://www.onisep.fr/Media/Multimedia/Quiz-de-positionnement/Des-metiers-selon-mes-gouts</a:t>
            </a:r>
            <a:r>
              <a:rPr lang="fr-FR" sz="1500" b="1" strike="noStrike" spc="-1">
                <a:solidFill>
                  <a:srgbClr val="0000FF"/>
                </a:solidFill>
                <a:latin typeface="Calibri"/>
                <a:ea typeface="Arial"/>
              </a:rPr>
              <a:t> </a:t>
            </a:r>
            <a:endParaRPr lang="fr-FR" sz="1500" b="0" strike="noStrike" spc="-1">
              <a:solidFill>
                <a:srgbClr val="000000"/>
              </a:solidFill>
              <a:latin typeface="Arial"/>
            </a:endParaRPr>
          </a:p>
          <a:p>
            <a:pPr defTabSz="914400">
              <a:lnSpc>
                <a:spcPct val="100000"/>
              </a:lnSpc>
            </a:pPr>
            <a:endParaRPr lang="fr-FR" sz="1500" b="0" strike="noStrike" spc="-1">
              <a:solidFill>
                <a:srgbClr val="000000"/>
              </a:solidFill>
              <a:latin typeface="Arial"/>
            </a:endParaRPr>
          </a:p>
          <a:p>
            <a:pPr defTabSz="914400">
              <a:lnSpc>
                <a:spcPct val="100000"/>
              </a:lnSpc>
            </a:pPr>
            <a:r>
              <a:rPr lang="fr-FR" sz="1500" b="1" strike="noStrike" spc="-1">
                <a:solidFill>
                  <a:schemeClr val="accent6">
                    <a:lumMod val="75000"/>
                  </a:schemeClr>
                </a:solidFill>
                <a:latin typeface="Calibri"/>
                <a:ea typeface="Arial"/>
              </a:rPr>
              <a:t>9.    Consultez régulièrement l’ENT du lycée Lucie Aubrac</a:t>
            </a:r>
            <a:r>
              <a:rPr lang="fr-FR" sz="1500" b="0" strike="noStrike" spc="-1">
                <a:solidFill>
                  <a:srgbClr val="000000"/>
                </a:solidFill>
                <a:latin typeface="Calibri"/>
                <a:ea typeface="Arial"/>
              </a:rPr>
              <a:t>, vous y trouverez de nombreuses ressources concernant </a:t>
            </a:r>
            <a:r>
              <a:rPr lang="fr-FR" sz="1500" b="1" strike="noStrike" spc="-1">
                <a:solidFill>
                  <a:srgbClr val="000000"/>
                </a:solidFill>
                <a:latin typeface="Calibri"/>
                <a:ea typeface="Arial"/>
              </a:rPr>
              <a:t>l’orientation : </a:t>
            </a:r>
            <a:r>
              <a:rPr lang="fr-FR" sz="1500" b="1" u="sng" strike="noStrike" spc="-1">
                <a:solidFill>
                  <a:srgbClr val="0000FF"/>
                </a:solidFill>
                <a:uFillTx/>
                <a:latin typeface="Calibri"/>
                <a:ea typeface="Arial"/>
                <a:hlinkClick r:id="rId5"/>
              </a:rPr>
              <a:t>https://lucie-aubrac-sommieres.mon-ent-occitanie.fr/</a:t>
            </a:r>
            <a:r>
              <a:rPr lang="fr-FR" sz="1500" b="1" strike="noStrike" spc="-1">
                <a:solidFill>
                  <a:srgbClr val="000000"/>
                </a:solidFill>
                <a:latin typeface="Calibri"/>
                <a:ea typeface="Arial"/>
              </a:rPr>
              <a:t> </a:t>
            </a:r>
            <a:endParaRPr lang="fr-FR" sz="1500" b="0" strike="noStrike" spc="-1">
              <a:solidFill>
                <a:srgbClr val="000000"/>
              </a:solidFill>
              <a:latin typeface="Arial"/>
            </a:endParaRPr>
          </a:p>
        </p:txBody>
      </p:sp>
      <p:sp>
        <p:nvSpPr>
          <p:cNvPr id="900" name="Bulle narrative : rectangle à coins arrondis 1"/>
          <p:cNvSpPr/>
          <p:nvPr/>
        </p:nvSpPr>
        <p:spPr>
          <a:xfrm>
            <a:off x="5957640" y="2967840"/>
            <a:ext cx="2642040" cy="455760"/>
          </a:xfrm>
          <a:prstGeom prst="wedgeRoundRectCallout">
            <a:avLst>
              <a:gd name="adj1" fmla="val -26713"/>
              <a:gd name="adj2" fmla="val 64351"/>
              <a:gd name="adj3" fmla="val 16667"/>
            </a:avLst>
          </a:prstGeom>
          <a:solidFill>
            <a:srgbClr val="4F81BD"/>
          </a:solidFill>
          <a:ln>
            <a:solidFill>
              <a:srgbClr val="3A5F8B"/>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fr-FR" sz="1000" b="0" strike="noStrike" spc="-1">
                <a:solidFill>
                  <a:schemeClr val="lt1"/>
                </a:solidFill>
                <a:latin typeface="Arial"/>
                <a:ea typeface="DejaVu Sans"/>
              </a:rPr>
              <a:t>Salon de l’enseignement supérieur</a:t>
            </a:r>
            <a:endParaRPr lang="fr-FR" sz="1000" b="0" strike="noStrike" spc="-1">
              <a:solidFill>
                <a:srgbClr val="000000"/>
              </a:solidFill>
              <a:latin typeface="Arial"/>
            </a:endParaRPr>
          </a:p>
          <a:p>
            <a:pPr algn="ctr" defTabSz="914400">
              <a:lnSpc>
                <a:spcPct val="100000"/>
              </a:lnSpc>
            </a:pPr>
            <a:r>
              <a:rPr lang="fr-FR" sz="1000" b="0" strike="noStrike" spc="-1">
                <a:solidFill>
                  <a:schemeClr val="lt1"/>
                </a:solidFill>
                <a:latin typeface="Arial"/>
                <a:ea typeface="DejaVu Sans"/>
              </a:rPr>
              <a:t>(l’Étudiant)</a:t>
            </a:r>
            <a:endParaRPr lang="fr-FR" sz="1000" b="0" strike="noStrike" spc="-1">
              <a:solidFill>
                <a:srgbClr val="000000"/>
              </a:solidFill>
              <a:latin typeface="Arial"/>
            </a:endParaRPr>
          </a:p>
          <a:p>
            <a:pPr algn="ctr" defTabSz="914400">
              <a:lnSpc>
                <a:spcPct val="100000"/>
              </a:lnSpc>
            </a:pPr>
            <a:r>
              <a:rPr lang="fr-FR" sz="1000" b="0" strike="noStrike" spc="-1">
                <a:solidFill>
                  <a:schemeClr val="lt1"/>
                </a:solidFill>
                <a:latin typeface="Arial"/>
                <a:ea typeface="DejaVu Sans"/>
              </a:rPr>
              <a:t>15 au 17 janvier 2026, Montpellier</a:t>
            </a:r>
            <a:endParaRPr lang="fr-FR" sz="1000" b="0" strike="noStrike" spc="-1">
              <a:solidFill>
                <a:srgbClr val="000000"/>
              </a:solid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9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 name="Image 1"/>
          <p:cNvPicPr/>
          <p:nvPr/>
        </p:nvPicPr>
        <p:blipFill>
          <a:blip r:embed="rId2"/>
          <a:stretch/>
        </p:blipFill>
        <p:spPr>
          <a:xfrm>
            <a:off x="3071880" y="5529240"/>
            <a:ext cx="928080" cy="1151640"/>
          </a:xfrm>
          <a:prstGeom prst="rect">
            <a:avLst/>
          </a:prstGeom>
          <a:ln w="0">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3" name="Image 1"/>
          <p:cNvPicPr/>
          <p:nvPr/>
        </p:nvPicPr>
        <p:blipFill>
          <a:blip r:embed="rId2"/>
          <a:stretch/>
        </p:blipFill>
        <p:spPr>
          <a:xfrm>
            <a:off x="661680" y="351720"/>
            <a:ext cx="7819920" cy="5823360"/>
          </a:xfrm>
          <a:prstGeom prst="rect">
            <a:avLst/>
          </a:prstGeom>
          <a:ln w="0">
            <a:noFill/>
          </a:ln>
        </p:spPr>
      </p:pic>
      <p:pic>
        <p:nvPicPr>
          <p:cNvPr id="704" name="Image 2"/>
          <p:cNvPicPr/>
          <p:nvPr/>
        </p:nvPicPr>
        <p:blipFill>
          <a:blip r:embed="rId3"/>
          <a:stretch/>
        </p:blipFill>
        <p:spPr>
          <a:xfrm>
            <a:off x="8215200" y="0"/>
            <a:ext cx="928080" cy="1151640"/>
          </a:xfrm>
          <a:prstGeom prst="rect">
            <a:avLst/>
          </a:prstGeom>
          <a:ln w="0">
            <a:noFill/>
          </a:ln>
        </p:spPr>
      </p:pic>
      <p:sp>
        <p:nvSpPr>
          <p:cNvPr id="705" name="ZoneTexte 3"/>
          <p:cNvSpPr/>
          <p:nvPr/>
        </p:nvSpPr>
        <p:spPr>
          <a:xfrm>
            <a:off x="7143840" y="5257800"/>
            <a:ext cx="48492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200" b="0" strike="noStrike" spc="-1">
                <a:solidFill>
                  <a:srgbClr val="808080"/>
                </a:solidFill>
                <a:latin typeface="Arial"/>
                <a:ea typeface="DejaVu Sans"/>
              </a:rPr>
              <a:t>la</a:t>
            </a:r>
            <a:endParaRPr lang="fr-FR" sz="1200" b="0" strike="noStrike" spc="-1">
              <a:solidFill>
                <a:srgbClr val="000000"/>
              </a:solidFill>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 name="CustomShape 1"/>
          <p:cNvSpPr/>
          <p:nvPr/>
        </p:nvSpPr>
        <p:spPr>
          <a:xfrm>
            <a:off x="804960" y="182520"/>
            <a:ext cx="7880400" cy="128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fr-FR" sz="1800" b="0" strike="noStrike" spc="-1">
              <a:solidFill>
                <a:srgbClr val="000000"/>
              </a:solidFill>
              <a:latin typeface="Arial"/>
              <a:ea typeface="DejaVu Sans"/>
            </a:endParaRPr>
          </a:p>
        </p:txBody>
      </p:sp>
      <p:sp>
        <p:nvSpPr>
          <p:cNvPr id="707" name="CustomShape 2"/>
          <p:cNvSpPr/>
          <p:nvPr/>
        </p:nvSpPr>
        <p:spPr>
          <a:xfrm>
            <a:off x="804960" y="1469520"/>
            <a:ext cx="7880400" cy="4395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fr-FR" sz="1800" b="0" strike="noStrike" spc="-1">
              <a:solidFill>
                <a:srgbClr val="000000"/>
              </a:solidFill>
              <a:latin typeface="Arial"/>
              <a:ea typeface="DejaVu Sans"/>
            </a:endParaRPr>
          </a:p>
        </p:txBody>
      </p:sp>
      <p:sp>
        <p:nvSpPr>
          <p:cNvPr id="708" name="CustomShape 3"/>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A2D3D852-7679-43EA-924D-FD372B413BE7}" type="slidenum">
              <a:rPr lang="fr-FR" sz="1000" b="1" strike="noStrike" spc="-1">
                <a:solidFill>
                  <a:srgbClr val="000000"/>
                </a:solidFill>
                <a:latin typeface="Calibri"/>
                <a:ea typeface="DejaVu Sans"/>
              </a:rPr>
              <a:t>5</a:t>
            </a:fld>
            <a:endParaRPr lang="fr-FR" sz="1000" b="0" strike="noStrike" spc="-1">
              <a:solidFill>
                <a:srgbClr val="000000"/>
              </a:solidFill>
              <a:latin typeface="Arial"/>
            </a:endParaRPr>
          </a:p>
        </p:txBody>
      </p:sp>
      <p:sp>
        <p:nvSpPr>
          <p:cNvPr id="709" name="CustomShape 4"/>
          <p:cNvSpPr/>
          <p:nvPr/>
        </p:nvSpPr>
        <p:spPr>
          <a:xfrm>
            <a:off x="4680000" y="2520000"/>
            <a:ext cx="4062600" cy="3529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400" b="1" strike="noStrike" spc="-1">
                <a:solidFill>
                  <a:srgbClr val="000000"/>
                </a:solidFill>
                <a:latin typeface="Arial Black"/>
                <a:ea typeface="DejaVu Sans"/>
              </a:rPr>
              <a:t>LES CLASSES</a:t>
            </a:r>
            <a:br>
              <a:rPr sz="1800"/>
            </a:br>
            <a:r>
              <a:rPr lang="fr-FR" sz="2400" b="1" strike="noStrike" spc="-1">
                <a:solidFill>
                  <a:srgbClr val="000000"/>
                </a:solidFill>
                <a:latin typeface="Arial Black"/>
                <a:ea typeface="DejaVu Sans"/>
              </a:rPr>
              <a:t>DE PREMIÈRE</a:t>
            </a:r>
            <a:br>
              <a:rPr sz="1800"/>
            </a:br>
            <a:r>
              <a:rPr lang="fr-FR" sz="2400" b="1" strike="noStrike" spc="-1">
                <a:solidFill>
                  <a:srgbClr val="000000"/>
                </a:solidFill>
                <a:latin typeface="Arial Black"/>
                <a:ea typeface="DejaVu Sans"/>
              </a:rPr>
              <a:t>ET DE TERMINALE </a:t>
            </a:r>
            <a:endParaRPr lang="fr-FR" sz="2400" b="0" strike="noStrike" spc="-1">
              <a:solidFill>
                <a:srgbClr val="000000"/>
              </a:solidFill>
              <a:latin typeface="Arial"/>
            </a:endParaRPr>
          </a:p>
          <a:p>
            <a:pPr defTabSz="914400">
              <a:lnSpc>
                <a:spcPct val="100000"/>
              </a:lnSpc>
            </a:pPr>
            <a:r>
              <a:rPr lang="fr-FR" sz="2400" b="1" strike="noStrike" spc="-1">
                <a:solidFill>
                  <a:srgbClr val="000000"/>
                </a:solidFill>
                <a:latin typeface="Arial Black"/>
                <a:ea typeface="DejaVu Sans"/>
              </a:rPr>
              <a:t>en lycée GÉNÉRAL et TECHNOLOGIQUE</a:t>
            </a:r>
            <a:endParaRPr lang="fr-FR" sz="2400" b="0" strike="noStrike" spc="-1">
              <a:solidFill>
                <a:srgbClr val="000000"/>
              </a:solidFill>
              <a:latin typeface="Arial"/>
            </a:endParaRPr>
          </a:p>
        </p:txBody>
      </p:sp>
      <p:pic>
        <p:nvPicPr>
          <p:cNvPr id="710" name="Image 1"/>
          <p:cNvPicPr/>
          <p:nvPr/>
        </p:nvPicPr>
        <p:blipFill>
          <a:blip r:embed="rId2"/>
          <a:stretch/>
        </p:blipFill>
        <p:spPr>
          <a:xfrm>
            <a:off x="8215200" y="0"/>
            <a:ext cx="928080" cy="1151640"/>
          </a:xfrm>
          <a:prstGeom prst="rect">
            <a:avLst/>
          </a:prstGeom>
          <a:ln w="0">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 name="CustomShape 1"/>
          <p:cNvSpPr/>
          <p:nvPr/>
        </p:nvSpPr>
        <p:spPr>
          <a:xfrm>
            <a:off x="84960" y="181800"/>
            <a:ext cx="5493960" cy="128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2500" b="1" strike="noStrike" cap="all" spc="-1">
                <a:solidFill>
                  <a:srgbClr val="404040"/>
                </a:solidFill>
                <a:latin typeface="Arial Black"/>
                <a:ea typeface="Arial Black"/>
              </a:rPr>
              <a:t>LES CLASSES de première </a:t>
            </a:r>
            <a:r>
              <a:rPr lang="fr-FR" sz="2500" b="1" strike="noStrike" cap="all" spc="-1">
                <a:solidFill>
                  <a:srgbClr val="000000"/>
                </a:solidFill>
                <a:latin typeface="Arial Black"/>
                <a:ea typeface="Arial Black"/>
              </a:rPr>
              <a:t>et de terminale</a:t>
            </a:r>
            <a:r>
              <a:rPr lang="fr-FR" sz="2500" b="1" strike="noStrike" cap="all" spc="-1">
                <a:solidFill>
                  <a:srgbClr val="404040"/>
                </a:solidFill>
                <a:latin typeface="Arial Black"/>
                <a:ea typeface="Arial Black"/>
              </a:rPr>
              <a:t> </a:t>
            </a:r>
            <a:endParaRPr lang="fr-FR" sz="2500" b="0" strike="noStrike" spc="-1">
              <a:solidFill>
                <a:srgbClr val="000000"/>
              </a:solidFill>
              <a:latin typeface="Arial"/>
            </a:endParaRPr>
          </a:p>
        </p:txBody>
      </p:sp>
      <p:sp>
        <p:nvSpPr>
          <p:cNvPr id="712" name="CustomShape 2"/>
          <p:cNvSpPr/>
          <p:nvPr/>
        </p:nvSpPr>
        <p:spPr>
          <a:xfrm>
            <a:off x="631080" y="1260720"/>
            <a:ext cx="7880400" cy="4395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spcBef>
                <a:spcPts val="320"/>
              </a:spcBef>
            </a:pPr>
            <a:endParaRPr lang="fr-FR" sz="1800" b="0" strike="noStrike" spc="-1">
              <a:solidFill>
                <a:srgbClr val="000000"/>
              </a:solidFill>
              <a:latin typeface="Arial"/>
            </a:endParaRPr>
          </a:p>
          <a:p>
            <a:pPr marL="177840" indent="-177120" defTabSz="914400">
              <a:lnSpc>
                <a:spcPct val="100000"/>
              </a:lnSpc>
              <a:spcBef>
                <a:spcPts val="641"/>
              </a:spcBef>
              <a:buClr>
                <a:srgbClr val="63C3F5"/>
              </a:buClr>
              <a:buFont typeface="Arial"/>
              <a:buChar char="■"/>
            </a:pPr>
            <a:r>
              <a:rPr lang="fr-FR" sz="3200" b="0" strike="noStrike" spc="-1">
                <a:solidFill>
                  <a:srgbClr val="000000"/>
                </a:solidFill>
                <a:latin typeface="Arial"/>
                <a:ea typeface="Arial"/>
              </a:rPr>
              <a:t> Dans chaque voie, générale ou technologique : </a:t>
            </a:r>
            <a:endParaRPr lang="fr-FR" sz="3200" b="0" strike="noStrike" spc="-1">
              <a:solidFill>
                <a:srgbClr val="000000"/>
              </a:solidFill>
              <a:latin typeface="Arial"/>
            </a:endParaRPr>
          </a:p>
        </p:txBody>
      </p:sp>
      <p:sp>
        <p:nvSpPr>
          <p:cNvPr id="713" name="CustomShape 3"/>
          <p:cNvSpPr/>
          <p:nvPr/>
        </p:nvSpPr>
        <p:spPr>
          <a:xfrm>
            <a:off x="8150400" y="6391440"/>
            <a:ext cx="44928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E882F965-D1FC-4270-9219-C9946E4E4124}" type="slidenum">
              <a:rPr lang="fr-FR" sz="900" b="1" strike="noStrike" spc="-1">
                <a:solidFill>
                  <a:srgbClr val="404040"/>
                </a:solidFill>
                <a:latin typeface="Arial"/>
                <a:ea typeface="DejaVu Sans"/>
              </a:rPr>
              <a:t>6</a:t>
            </a:fld>
            <a:endParaRPr lang="fr-FR" sz="900" b="0" strike="noStrike" spc="-1">
              <a:solidFill>
                <a:srgbClr val="000000"/>
              </a:solidFill>
              <a:latin typeface="Arial"/>
            </a:endParaRPr>
          </a:p>
        </p:txBody>
      </p:sp>
      <p:sp>
        <p:nvSpPr>
          <p:cNvPr id="714" name="CustomShape 4"/>
          <p:cNvSpPr/>
          <p:nvPr/>
        </p:nvSpPr>
        <p:spPr>
          <a:xfrm>
            <a:off x="834480" y="3685680"/>
            <a:ext cx="7158240" cy="1186920"/>
          </a:xfrm>
          <a:prstGeom prst="rect">
            <a:avLst/>
          </a:prstGeom>
          <a:solidFill>
            <a:schemeClr val="bg2"/>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2400" b="1" strike="noStrike" spc="-1">
                <a:solidFill>
                  <a:srgbClr val="000000"/>
                </a:solidFill>
                <a:latin typeface="Arial"/>
                <a:ea typeface="Roboto"/>
              </a:rPr>
              <a:t>Des enseignements de spécialité pour chacun</a:t>
            </a:r>
            <a:endParaRPr lang="fr-FR" sz="2400" b="0" strike="noStrike" spc="-1">
              <a:solidFill>
                <a:srgbClr val="000000"/>
              </a:solidFill>
              <a:latin typeface="Arial"/>
            </a:endParaRPr>
          </a:p>
          <a:p>
            <a:pPr marL="285840" indent="-285120" defTabSz="914400">
              <a:lnSpc>
                <a:spcPct val="100000"/>
              </a:lnSpc>
              <a:buClr>
                <a:srgbClr val="000000"/>
              </a:buClr>
              <a:buFont typeface="Wingdings" charset="2"/>
              <a:buChar char=""/>
            </a:pPr>
            <a:r>
              <a:rPr lang="fr-FR" sz="2400" b="0" strike="noStrike" spc="-1">
                <a:solidFill>
                  <a:srgbClr val="000000"/>
                </a:solidFill>
                <a:latin typeface="Arial"/>
                <a:ea typeface="Roboto"/>
              </a:rPr>
              <a:t>Attachés à la </a:t>
            </a:r>
            <a:r>
              <a:rPr lang="fr-FR" sz="2400" b="1" strike="noStrike" spc="-1">
                <a:solidFill>
                  <a:schemeClr val="accent5">
                    <a:lumMod val="50000"/>
                  </a:schemeClr>
                </a:solidFill>
                <a:latin typeface="Arial"/>
                <a:ea typeface="Roboto"/>
              </a:rPr>
              <a:t>série en voie technologique</a:t>
            </a:r>
            <a:endParaRPr lang="fr-FR" sz="2400" b="0" strike="noStrike" spc="-1">
              <a:solidFill>
                <a:srgbClr val="000000"/>
              </a:solidFill>
              <a:latin typeface="Arial"/>
            </a:endParaRPr>
          </a:p>
          <a:p>
            <a:pPr marL="285840" indent="-285120" defTabSz="914400">
              <a:lnSpc>
                <a:spcPct val="100000"/>
              </a:lnSpc>
              <a:buClr>
                <a:srgbClr val="000000"/>
              </a:buClr>
              <a:buFont typeface="Wingdings" charset="2"/>
              <a:buChar char=""/>
            </a:pPr>
            <a:r>
              <a:rPr lang="fr-FR" sz="2400" b="1" strike="noStrike" spc="-1">
                <a:solidFill>
                  <a:schemeClr val="accent5">
                    <a:lumMod val="50000"/>
                  </a:schemeClr>
                </a:solidFill>
                <a:latin typeface="Arial"/>
                <a:ea typeface="Roboto"/>
              </a:rPr>
              <a:t>Choisis par les élèves </a:t>
            </a:r>
            <a:r>
              <a:rPr lang="fr-FR" sz="2400" b="0" strike="noStrike" spc="-1">
                <a:solidFill>
                  <a:srgbClr val="000000"/>
                </a:solidFill>
                <a:latin typeface="Arial"/>
                <a:ea typeface="Roboto"/>
              </a:rPr>
              <a:t>en </a:t>
            </a:r>
            <a:r>
              <a:rPr lang="fr-FR" sz="2400" b="1" strike="noStrike" spc="-1">
                <a:solidFill>
                  <a:schemeClr val="accent5">
                    <a:lumMod val="50000"/>
                  </a:schemeClr>
                </a:solidFill>
                <a:latin typeface="Arial"/>
                <a:ea typeface="Roboto"/>
              </a:rPr>
              <a:t>voie générale</a:t>
            </a:r>
            <a:endParaRPr lang="fr-FR" sz="2400" b="0" strike="noStrike" spc="-1">
              <a:solidFill>
                <a:srgbClr val="000000"/>
              </a:solidFill>
              <a:latin typeface="Arial"/>
            </a:endParaRPr>
          </a:p>
        </p:txBody>
      </p:sp>
      <p:sp>
        <p:nvSpPr>
          <p:cNvPr id="715" name="CustomShape 5"/>
          <p:cNvSpPr/>
          <p:nvPr/>
        </p:nvSpPr>
        <p:spPr>
          <a:xfrm>
            <a:off x="834480" y="5086800"/>
            <a:ext cx="7158240" cy="821160"/>
          </a:xfrm>
          <a:prstGeom prst="rect">
            <a:avLst/>
          </a:prstGeom>
          <a:solidFill>
            <a:schemeClr val="bg2"/>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2400" b="1" strike="noStrike" spc="-1">
                <a:solidFill>
                  <a:srgbClr val="000000"/>
                </a:solidFill>
                <a:latin typeface="Arial"/>
                <a:ea typeface="DejaVu Sans"/>
              </a:rPr>
              <a:t>Des enseignements optionnels pour les élèves qui le souhaitent, selon l’établissement.</a:t>
            </a:r>
            <a:endParaRPr lang="fr-FR" sz="2400" b="0" strike="noStrike" spc="-1">
              <a:solidFill>
                <a:srgbClr val="000000"/>
              </a:solidFill>
              <a:latin typeface="Arial"/>
            </a:endParaRPr>
          </a:p>
        </p:txBody>
      </p:sp>
      <p:sp>
        <p:nvSpPr>
          <p:cNvPr id="716" name="CustomShape 6"/>
          <p:cNvSpPr/>
          <p:nvPr/>
        </p:nvSpPr>
        <p:spPr>
          <a:xfrm>
            <a:off x="834480" y="2997720"/>
            <a:ext cx="7158240" cy="455400"/>
          </a:xfrm>
          <a:prstGeom prst="rect">
            <a:avLst/>
          </a:prstGeom>
          <a:solidFill>
            <a:schemeClr val="bg2"/>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2400" b="1" strike="noStrike" spc="-1">
                <a:solidFill>
                  <a:srgbClr val="000000"/>
                </a:solidFill>
                <a:latin typeface="Arial"/>
                <a:ea typeface="DejaVu Sans"/>
              </a:rPr>
              <a:t>Des enseignements communs à tous les élèves </a:t>
            </a:r>
            <a:endParaRPr lang="fr-FR" sz="2400" b="0" strike="noStrike" spc="-1">
              <a:solidFill>
                <a:srgbClr val="000000"/>
              </a:solidFill>
              <a:latin typeface="Arial"/>
            </a:endParaRPr>
          </a:p>
        </p:txBody>
      </p:sp>
      <p:pic>
        <p:nvPicPr>
          <p:cNvPr id="717" name="Image 1"/>
          <p:cNvPicPr/>
          <p:nvPr/>
        </p:nvPicPr>
        <p:blipFill>
          <a:blip r:embed="rId2"/>
          <a:stretch/>
        </p:blipFill>
        <p:spPr>
          <a:xfrm>
            <a:off x="8215200" y="0"/>
            <a:ext cx="928080" cy="1151640"/>
          </a:xfrm>
          <a:prstGeom prst="rect">
            <a:avLst/>
          </a:prstGeom>
          <a:ln w="0">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 name="CustomShape 1"/>
          <p:cNvSpPr/>
          <p:nvPr/>
        </p:nvSpPr>
        <p:spPr>
          <a:xfrm>
            <a:off x="0" y="0"/>
            <a:ext cx="3967560" cy="781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fr-FR" sz="3000" b="1" strike="noStrike" spc="-1">
                <a:solidFill>
                  <a:srgbClr val="000000"/>
                </a:solidFill>
                <a:latin typeface="Arial Black"/>
                <a:ea typeface="Arial Black"/>
              </a:rPr>
              <a:t>En Première de la voie </a:t>
            </a:r>
            <a:r>
              <a:rPr lang="fr-FR" sz="3000" b="1" strike="noStrike" spc="-1">
                <a:solidFill>
                  <a:srgbClr val="404040"/>
                </a:solidFill>
                <a:latin typeface="Arial Black"/>
                <a:ea typeface="Arial Black"/>
              </a:rPr>
              <a:t>générale</a:t>
            </a:r>
            <a:endParaRPr lang="fr-FR" sz="3000" b="0" strike="noStrike" spc="-1">
              <a:solidFill>
                <a:srgbClr val="000000"/>
              </a:solidFill>
              <a:latin typeface="Arial"/>
            </a:endParaRPr>
          </a:p>
        </p:txBody>
      </p:sp>
      <p:sp>
        <p:nvSpPr>
          <p:cNvPr id="719" name="CustomShape 2"/>
          <p:cNvSpPr/>
          <p:nvPr/>
        </p:nvSpPr>
        <p:spPr>
          <a:xfrm>
            <a:off x="288360" y="1099800"/>
            <a:ext cx="3743280" cy="4758840"/>
          </a:xfrm>
          <a:prstGeom prst="rect">
            <a:avLst/>
          </a:prstGeom>
          <a:noFill/>
          <a:ln w="0">
            <a:solidFill>
              <a:srgbClr val="4BACC6"/>
            </a:solidFill>
          </a:ln>
        </p:spPr>
        <p:style>
          <a:lnRef idx="0">
            <a:scrgbClr r="0" g="0" b="0"/>
          </a:lnRef>
          <a:fillRef idx="0">
            <a:scrgbClr r="0" g="0" b="0"/>
          </a:fillRef>
          <a:effectRef idx="0">
            <a:scrgbClr r="0" g="0" b="0"/>
          </a:effectRef>
          <a:fontRef idx="minor"/>
        </p:style>
        <p:txBody>
          <a:bodyPr lIns="90000" tIns="45000" rIns="90000" bIns="45000" anchor="t">
            <a:noAutofit/>
          </a:bodyPr>
          <a:lstStyle/>
          <a:p>
            <a:pPr marL="177840" indent="-177120" defTabSz="914400">
              <a:lnSpc>
                <a:spcPct val="100000"/>
              </a:lnSpc>
              <a:spcBef>
                <a:spcPts val="320"/>
              </a:spcBef>
              <a:buClr>
                <a:srgbClr val="000000"/>
              </a:buClr>
              <a:buFont typeface="Arial"/>
              <a:buChar char="■"/>
            </a:pPr>
            <a:r>
              <a:rPr lang="fr-FR" sz="1600" b="1" strike="noStrike" spc="-1">
                <a:solidFill>
                  <a:srgbClr val="000000"/>
                </a:solidFill>
                <a:latin typeface="Arial"/>
                <a:ea typeface="Arial"/>
              </a:rPr>
              <a:t>Enseignements communs</a:t>
            </a:r>
            <a:endParaRPr lang="fr-FR" sz="1600" b="0" strike="noStrike" spc="-1">
              <a:solidFill>
                <a:srgbClr val="000000"/>
              </a:solidFill>
              <a:latin typeface="Arial"/>
            </a:endParaRPr>
          </a:p>
          <a:p>
            <a:pPr marL="627120" lvl="1" indent="-169200" defTabSz="914400">
              <a:lnSpc>
                <a:spcPct val="100000"/>
              </a:lnSpc>
              <a:spcBef>
                <a:spcPts val="300"/>
              </a:spcBef>
              <a:buClr>
                <a:srgbClr val="F79646"/>
              </a:buClr>
              <a:buFont typeface="Arial Italic"/>
              <a:buChar char="■"/>
            </a:pPr>
            <a:r>
              <a:rPr lang="fr-FR" sz="1500" b="0" strike="noStrike" spc="-1">
                <a:solidFill>
                  <a:srgbClr val="000000"/>
                </a:solidFill>
                <a:latin typeface="Arial"/>
                <a:ea typeface="Arial"/>
              </a:rPr>
              <a:t>Français : 4h</a:t>
            </a:r>
            <a:endParaRPr lang="fr-FR" sz="1500" b="0" strike="noStrike" spc="-1">
              <a:solidFill>
                <a:srgbClr val="000000"/>
              </a:solidFill>
              <a:latin typeface="Arial"/>
            </a:endParaRPr>
          </a:p>
          <a:p>
            <a:pPr marL="627120" lvl="1" indent="-169200" defTabSz="914400">
              <a:lnSpc>
                <a:spcPct val="100000"/>
              </a:lnSpc>
              <a:spcBef>
                <a:spcPts val="300"/>
              </a:spcBef>
              <a:buClr>
                <a:srgbClr val="F79646"/>
              </a:buClr>
              <a:buFont typeface="Arial Italic"/>
              <a:buChar char="■"/>
            </a:pPr>
            <a:r>
              <a:rPr lang="fr-FR" sz="1500" b="0" strike="noStrike" spc="-1">
                <a:solidFill>
                  <a:srgbClr val="000000"/>
                </a:solidFill>
                <a:latin typeface="Arial"/>
                <a:ea typeface="Arial"/>
              </a:rPr>
              <a:t>Histoire-géographie : 3h</a:t>
            </a:r>
            <a:endParaRPr lang="fr-FR" sz="1500" b="0" strike="noStrike" spc="-1">
              <a:solidFill>
                <a:srgbClr val="000000"/>
              </a:solidFill>
              <a:latin typeface="Arial"/>
            </a:endParaRPr>
          </a:p>
          <a:p>
            <a:pPr marL="627120" lvl="1" indent="-169200" defTabSz="914400">
              <a:lnSpc>
                <a:spcPct val="100000"/>
              </a:lnSpc>
              <a:spcBef>
                <a:spcPts val="300"/>
              </a:spcBef>
              <a:buClr>
                <a:srgbClr val="F79646"/>
              </a:buClr>
              <a:buFont typeface="Arial Italic"/>
              <a:buChar char="■"/>
            </a:pPr>
            <a:r>
              <a:rPr lang="fr-FR" sz="1500" b="0" strike="noStrike" spc="-1">
                <a:solidFill>
                  <a:srgbClr val="000000"/>
                </a:solidFill>
                <a:latin typeface="Arial"/>
                <a:ea typeface="Arial"/>
              </a:rPr>
              <a:t>LVA et LVB : 4h30</a:t>
            </a:r>
            <a:endParaRPr lang="fr-FR" sz="1500" b="0" strike="noStrike" spc="-1">
              <a:solidFill>
                <a:srgbClr val="000000"/>
              </a:solidFill>
              <a:latin typeface="Arial"/>
            </a:endParaRPr>
          </a:p>
          <a:p>
            <a:pPr marL="627120" lvl="1" indent="-169200" defTabSz="914400">
              <a:lnSpc>
                <a:spcPct val="100000"/>
              </a:lnSpc>
              <a:spcBef>
                <a:spcPts val="300"/>
              </a:spcBef>
              <a:buClr>
                <a:srgbClr val="F79646"/>
              </a:buClr>
              <a:buFont typeface="Arial Italic"/>
              <a:buChar char="■"/>
            </a:pPr>
            <a:r>
              <a:rPr lang="fr-FR" sz="1500" b="0" strike="noStrike" spc="-1">
                <a:solidFill>
                  <a:srgbClr val="000000"/>
                </a:solidFill>
                <a:latin typeface="Arial"/>
                <a:ea typeface="Arial"/>
              </a:rPr>
              <a:t>Éducation physique et sportive : 2h</a:t>
            </a:r>
            <a:endParaRPr lang="fr-FR" sz="1500" b="0" strike="noStrike" spc="-1">
              <a:solidFill>
                <a:srgbClr val="000000"/>
              </a:solidFill>
              <a:latin typeface="Arial"/>
            </a:endParaRPr>
          </a:p>
          <a:p>
            <a:pPr marL="627120" lvl="1" indent="-169200" defTabSz="914400">
              <a:lnSpc>
                <a:spcPct val="100000"/>
              </a:lnSpc>
              <a:spcBef>
                <a:spcPts val="300"/>
              </a:spcBef>
              <a:buClr>
                <a:srgbClr val="F79646"/>
              </a:buClr>
              <a:buFont typeface="Arial Italic"/>
              <a:buChar char="■"/>
            </a:pPr>
            <a:r>
              <a:rPr lang="fr-FR" sz="1500" b="0" strike="noStrike" spc="-1">
                <a:solidFill>
                  <a:srgbClr val="000000"/>
                </a:solidFill>
                <a:latin typeface="Arial"/>
                <a:ea typeface="Arial"/>
              </a:rPr>
              <a:t>Enseignement scientifique : 2h</a:t>
            </a:r>
            <a:endParaRPr lang="fr-FR" sz="1500" b="0" strike="noStrike" spc="-1">
              <a:solidFill>
                <a:srgbClr val="000000"/>
              </a:solidFill>
              <a:latin typeface="Arial"/>
            </a:endParaRPr>
          </a:p>
          <a:p>
            <a:pPr marL="627120" lvl="1" indent="-169200" defTabSz="914400">
              <a:lnSpc>
                <a:spcPct val="100000"/>
              </a:lnSpc>
              <a:spcBef>
                <a:spcPts val="300"/>
              </a:spcBef>
              <a:buClr>
                <a:srgbClr val="F79646"/>
              </a:buClr>
              <a:buFont typeface="Arial Italic"/>
              <a:buChar char="■"/>
            </a:pPr>
            <a:r>
              <a:rPr lang="fr-FR" sz="1500" b="0" strike="noStrike" spc="-1">
                <a:solidFill>
                  <a:srgbClr val="000000"/>
                </a:solidFill>
                <a:latin typeface="Arial"/>
                <a:ea typeface="DejaVu Sans"/>
              </a:rPr>
              <a:t>Mathématiques : 1h30**</a:t>
            </a:r>
            <a:endParaRPr lang="fr-FR" sz="1500" b="0" strike="noStrike" spc="-1">
              <a:solidFill>
                <a:srgbClr val="000000"/>
              </a:solidFill>
              <a:latin typeface="Arial"/>
            </a:endParaRPr>
          </a:p>
          <a:p>
            <a:pPr marL="627120" lvl="1" indent="-169200" defTabSz="914400">
              <a:lnSpc>
                <a:spcPct val="100000"/>
              </a:lnSpc>
              <a:spcBef>
                <a:spcPts val="300"/>
              </a:spcBef>
              <a:buClr>
                <a:srgbClr val="F79646"/>
              </a:buClr>
              <a:buFont typeface="Arial Italic"/>
              <a:buChar char="■"/>
            </a:pPr>
            <a:r>
              <a:rPr lang="fr-FR" sz="1500" b="0" strike="noStrike" spc="-1">
                <a:solidFill>
                  <a:srgbClr val="000000"/>
                </a:solidFill>
                <a:latin typeface="Arial"/>
                <a:ea typeface="Arial"/>
              </a:rPr>
              <a:t>Enseignement moral et civique : 18h annuelles</a:t>
            </a:r>
            <a:endParaRPr lang="fr-FR" sz="1500" b="0" strike="noStrike" spc="-1">
              <a:solidFill>
                <a:srgbClr val="000000"/>
              </a:solidFill>
              <a:latin typeface="Arial"/>
            </a:endParaRPr>
          </a:p>
          <a:p>
            <a:pPr marL="177840" indent="-177120" defTabSz="914400">
              <a:lnSpc>
                <a:spcPct val="100000"/>
              </a:lnSpc>
              <a:spcBef>
                <a:spcPts val="320"/>
              </a:spcBef>
              <a:buClr>
                <a:srgbClr val="000000"/>
              </a:buClr>
              <a:buFont typeface="Arial"/>
              <a:buChar char="■"/>
            </a:pPr>
            <a:r>
              <a:rPr lang="fr-FR" sz="1600" b="1" strike="noStrike" spc="-1">
                <a:solidFill>
                  <a:srgbClr val="000000"/>
                </a:solidFill>
                <a:latin typeface="Arial"/>
                <a:ea typeface="Arial"/>
              </a:rPr>
              <a:t>1 enseignement optionnel au plus</a:t>
            </a:r>
            <a:br>
              <a:rPr sz="1800"/>
            </a:br>
            <a:r>
              <a:rPr lang="fr-FR" sz="1600" b="1" strike="noStrike" spc="-1">
                <a:solidFill>
                  <a:srgbClr val="000000"/>
                </a:solidFill>
                <a:latin typeface="Arial"/>
                <a:ea typeface="Arial"/>
              </a:rPr>
              <a:t>(3h hebdomadaires par option) à choisir parmi : </a:t>
            </a:r>
            <a:endParaRPr lang="fr-FR" sz="1600" b="0" strike="noStrike" spc="-1">
              <a:solidFill>
                <a:srgbClr val="000000"/>
              </a:solidFill>
              <a:latin typeface="Arial"/>
            </a:endParaRPr>
          </a:p>
          <a:p>
            <a:pPr marL="627120" lvl="1" indent="-169200" defTabSz="914400">
              <a:lnSpc>
                <a:spcPct val="100000"/>
              </a:lnSpc>
              <a:spcBef>
                <a:spcPts val="300"/>
              </a:spcBef>
              <a:buClr>
                <a:srgbClr val="F79646"/>
              </a:buClr>
              <a:buFont typeface="Arial Italic"/>
              <a:buChar char="■"/>
            </a:pPr>
            <a:r>
              <a:rPr lang="fr-FR" sz="1500" b="0" strike="noStrike" spc="-1">
                <a:solidFill>
                  <a:srgbClr val="000000"/>
                </a:solidFill>
                <a:latin typeface="Arial"/>
                <a:ea typeface="Arial"/>
              </a:rPr>
              <a:t>Langue vivante C : Italien</a:t>
            </a:r>
            <a:endParaRPr lang="fr-FR" sz="1500" b="0" strike="noStrike" spc="-1">
              <a:solidFill>
                <a:srgbClr val="000000"/>
              </a:solidFill>
              <a:latin typeface="Arial"/>
            </a:endParaRPr>
          </a:p>
          <a:p>
            <a:pPr marL="627120" lvl="1" indent="-169200" defTabSz="914400">
              <a:lnSpc>
                <a:spcPct val="100000"/>
              </a:lnSpc>
              <a:spcBef>
                <a:spcPts val="300"/>
              </a:spcBef>
              <a:buClr>
                <a:srgbClr val="F79646"/>
              </a:buClr>
              <a:buFont typeface="Arial Italic"/>
              <a:buChar char="■"/>
            </a:pPr>
            <a:r>
              <a:rPr lang="fr-FR" sz="1500" b="0" strike="noStrike" spc="-1">
                <a:solidFill>
                  <a:srgbClr val="000000"/>
                </a:solidFill>
                <a:latin typeface="Arial"/>
                <a:ea typeface="Arial"/>
              </a:rPr>
              <a:t>Arts</a:t>
            </a:r>
            <a:endParaRPr lang="fr-FR" sz="1500" b="0" strike="noStrike" spc="-1">
              <a:solidFill>
                <a:srgbClr val="000000"/>
              </a:solidFill>
              <a:latin typeface="Arial"/>
            </a:endParaRPr>
          </a:p>
          <a:p>
            <a:pPr marL="627120" lvl="1" indent="-169200" defTabSz="914400">
              <a:lnSpc>
                <a:spcPct val="100000"/>
              </a:lnSpc>
              <a:spcBef>
                <a:spcPts val="300"/>
              </a:spcBef>
              <a:buClr>
                <a:srgbClr val="F79646"/>
              </a:buClr>
              <a:buFont typeface="Arial Italic"/>
              <a:buChar char="■"/>
            </a:pPr>
            <a:r>
              <a:rPr lang="fr-FR" sz="1500" b="0" strike="noStrike" spc="-1">
                <a:solidFill>
                  <a:srgbClr val="000000"/>
                </a:solidFill>
                <a:latin typeface="Arial"/>
                <a:ea typeface="Arial"/>
              </a:rPr>
              <a:t>Langues et cultures de l’antiquité (LCA)</a:t>
            </a:r>
            <a:endParaRPr lang="fr-FR" sz="1500" b="0" strike="noStrike" spc="-1">
              <a:solidFill>
                <a:srgbClr val="000000"/>
              </a:solidFill>
              <a:latin typeface="Arial"/>
            </a:endParaRPr>
          </a:p>
          <a:p>
            <a:pPr defTabSz="914400">
              <a:lnSpc>
                <a:spcPct val="100000"/>
              </a:lnSpc>
            </a:pPr>
            <a:endParaRPr lang="fr-FR" sz="1500" b="0" strike="noStrike" spc="-1">
              <a:solidFill>
                <a:srgbClr val="000000"/>
              </a:solidFill>
              <a:latin typeface="Arial"/>
            </a:endParaRPr>
          </a:p>
          <a:p>
            <a:pPr defTabSz="914400">
              <a:lnSpc>
                <a:spcPct val="100000"/>
              </a:lnSpc>
            </a:pPr>
            <a:endParaRPr lang="fr-FR" sz="1500" b="0" strike="noStrike" spc="-1">
              <a:solidFill>
                <a:srgbClr val="000000"/>
              </a:solidFill>
              <a:latin typeface="Arial"/>
            </a:endParaRPr>
          </a:p>
          <a:p>
            <a:pPr defTabSz="914400">
              <a:lnSpc>
                <a:spcPct val="100000"/>
              </a:lnSpc>
            </a:pPr>
            <a:endParaRPr lang="fr-FR" sz="1500" b="0" strike="noStrike" spc="-1">
              <a:solidFill>
                <a:srgbClr val="000000"/>
              </a:solidFill>
              <a:latin typeface="Arial"/>
            </a:endParaRPr>
          </a:p>
          <a:p>
            <a:pPr defTabSz="914400">
              <a:lnSpc>
                <a:spcPct val="100000"/>
              </a:lnSpc>
            </a:pPr>
            <a:endParaRPr lang="fr-FR" sz="1500" b="0" strike="noStrike" spc="-1">
              <a:solidFill>
                <a:srgbClr val="000000"/>
              </a:solidFill>
              <a:latin typeface="Arial"/>
            </a:endParaRPr>
          </a:p>
          <a:p>
            <a:pPr marL="457200" defTabSz="914400">
              <a:lnSpc>
                <a:spcPct val="100000"/>
              </a:lnSpc>
              <a:spcBef>
                <a:spcPts val="320"/>
              </a:spcBef>
            </a:pPr>
            <a:endParaRPr lang="fr-FR" sz="1500" b="0" strike="noStrike" spc="-1">
              <a:solidFill>
                <a:srgbClr val="000000"/>
              </a:solidFill>
              <a:latin typeface="Arial"/>
            </a:endParaRPr>
          </a:p>
          <a:p>
            <a:pPr marL="457200" defTabSz="914400">
              <a:lnSpc>
                <a:spcPct val="100000"/>
              </a:lnSpc>
            </a:pPr>
            <a:endParaRPr lang="fr-FR" sz="1500" b="0" strike="noStrike" spc="-1">
              <a:solidFill>
                <a:srgbClr val="000000"/>
              </a:solidFill>
              <a:latin typeface="Arial"/>
            </a:endParaRPr>
          </a:p>
          <a:p>
            <a:pPr marL="457200" defTabSz="914400">
              <a:lnSpc>
                <a:spcPct val="100000"/>
              </a:lnSpc>
            </a:pPr>
            <a:endParaRPr lang="fr-FR" sz="1500" b="0" strike="noStrike" spc="-1">
              <a:solidFill>
                <a:srgbClr val="000000"/>
              </a:solidFill>
              <a:latin typeface="Arial"/>
            </a:endParaRPr>
          </a:p>
        </p:txBody>
      </p:sp>
      <p:sp>
        <p:nvSpPr>
          <p:cNvPr id="720" name="CustomShape 3"/>
          <p:cNvSpPr/>
          <p:nvPr/>
        </p:nvSpPr>
        <p:spPr>
          <a:xfrm>
            <a:off x="8197920" y="6391440"/>
            <a:ext cx="40176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fld id="{941E2A56-CC90-4D2A-AD82-4E4C0B0E179D}" type="slidenum">
              <a:rPr lang="fr-FR" sz="1000" b="1" strike="noStrike" spc="-1">
                <a:solidFill>
                  <a:srgbClr val="404040"/>
                </a:solidFill>
                <a:latin typeface="Arial"/>
                <a:ea typeface="DejaVu Sans"/>
              </a:rPr>
              <a:t>7</a:t>
            </a:fld>
            <a:endParaRPr lang="fr-FR" sz="1000" b="0" strike="noStrike" spc="-1">
              <a:solidFill>
                <a:srgbClr val="000000"/>
              </a:solidFill>
              <a:latin typeface="Arial"/>
            </a:endParaRPr>
          </a:p>
        </p:txBody>
      </p:sp>
      <p:sp>
        <p:nvSpPr>
          <p:cNvPr id="721" name="CustomShape 4"/>
          <p:cNvSpPr/>
          <p:nvPr/>
        </p:nvSpPr>
        <p:spPr>
          <a:xfrm>
            <a:off x="4214520" y="102240"/>
            <a:ext cx="4822560" cy="6620400"/>
          </a:xfrm>
          <a:prstGeom prst="rect">
            <a:avLst/>
          </a:prstGeom>
          <a:noFill/>
          <a:ln w="9360">
            <a:solidFill>
              <a:srgbClr val="E46C0A"/>
            </a:solidFill>
            <a:miter/>
          </a:ln>
        </p:spPr>
        <p:style>
          <a:lnRef idx="0">
            <a:scrgbClr r="0" g="0" b="0"/>
          </a:lnRef>
          <a:fillRef idx="0">
            <a:scrgbClr r="0" g="0" b="0"/>
          </a:fillRef>
          <a:effectRef idx="0">
            <a:scrgbClr r="0" g="0" b="0"/>
          </a:effectRef>
          <a:fontRef idx="minor"/>
        </p:style>
        <p:txBody>
          <a:bodyPr lIns="90000" tIns="45000" rIns="90000" bIns="45000" anchor="t">
            <a:spAutoFit/>
          </a:bodyPr>
          <a:lstStyle/>
          <a:p>
            <a:pPr marL="177840" indent="-177120" defTabSz="914400">
              <a:lnSpc>
                <a:spcPct val="100000"/>
              </a:lnSpc>
              <a:spcBef>
                <a:spcPts val="320"/>
              </a:spcBef>
              <a:buClr>
                <a:srgbClr val="63C3F5"/>
              </a:buClr>
              <a:buFont typeface="Arial"/>
              <a:buChar char="■"/>
            </a:pPr>
            <a:r>
              <a:rPr lang="fr-FR" sz="2800" b="1" strike="noStrike" spc="-1">
                <a:solidFill>
                  <a:srgbClr val="FF0000"/>
                </a:solidFill>
                <a:latin typeface="Arial"/>
                <a:ea typeface="DejaVu Sans"/>
              </a:rPr>
              <a:t>3</a:t>
            </a:r>
            <a:r>
              <a:rPr lang="fr-FR" sz="1600" b="1" strike="noStrike" spc="-1">
                <a:solidFill>
                  <a:srgbClr val="000000"/>
                </a:solidFill>
                <a:latin typeface="Arial"/>
                <a:ea typeface="DejaVu Sans"/>
              </a:rPr>
              <a:t> enseignements de spécialité (EDS) (</a:t>
            </a:r>
            <a:r>
              <a:rPr lang="fr-FR" sz="1600" b="1" strike="noStrike" spc="-1">
                <a:solidFill>
                  <a:srgbClr val="FF0000"/>
                </a:solidFill>
                <a:latin typeface="Arial"/>
                <a:ea typeface="DejaVu Sans"/>
              </a:rPr>
              <a:t>4h hebdomadaires  par spécialité</a:t>
            </a:r>
            <a:r>
              <a:rPr lang="fr-FR" sz="1600" b="1" strike="noStrike" spc="-1">
                <a:solidFill>
                  <a:srgbClr val="000000"/>
                </a:solidFill>
                <a:latin typeface="Arial"/>
                <a:ea typeface="DejaVu Sans"/>
              </a:rPr>
              <a:t>) à choisir parmi : </a:t>
            </a:r>
            <a:endParaRPr lang="fr-FR" sz="1600" b="0" strike="noStrike" spc="-1">
              <a:solidFill>
                <a:srgbClr val="000000"/>
              </a:solidFill>
              <a:latin typeface="Arial"/>
            </a:endParaRPr>
          </a:p>
          <a:p>
            <a:pPr marL="635040" lvl="1" indent="-177120" defTabSz="914400">
              <a:lnSpc>
                <a:spcPct val="100000"/>
              </a:lnSpc>
              <a:spcBef>
                <a:spcPts val="300"/>
              </a:spcBef>
              <a:buClr>
                <a:srgbClr val="F79646"/>
              </a:buClr>
              <a:buFont typeface="Wingdings" charset="2"/>
              <a:buChar char=""/>
            </a:pPr>
            <a:r>
              <a:rPr lang="fr-FR" sz="1600" b="1" strike="noStrike" spc="-1">
                <a:solidFill>
                  <a:srgbClr val="E46C0A"/>
                </a:solidFill>
                <a:latin typeface="Arial"/>
                <a:ea typeface="DejaVu Sans"/>
              </a:rPr>
              <a:t>HGGSP : </a:t>
            </a:r>
            <a:r>
              <a:rPr lang="fr-FR" sz="1600" b="0" strike="noStrike" spc="-1">
                <a:solidFill>
                  <a:srgbClr val="E46C0A"/>
                </a:solidFill>
                <a:latin typeface="Arial"/>
                <a:ea typeface="DejaVu Sans"/>
              </a:rPr>
              <a:t>Histoire-géographie, géopolitique et sciences politiques*</a:t>
            </a:r>
            <a:endParaRPr lang="fr-FR" sz="1600" b="0" strike="noStrike" spc="-1">
              <a:solidFill>
                <a:srgbClr val="000000"/>
              </a:solidFill>
              <a:latin typeface="Arial"/>
            </a:endParaRPr>
          </a:p>
          <a:p>
            <a:pPr marL="635040" lvl="1" indent="-177120" defTabSz="914400">
              <a:lnSpc>
                <a:spcPct val="100000"/>
              </a:lnSpc>
              <a:spcBef>
                <a:spcPts val="300"/>
              </a:spcBef>
              <a:buClr>
                <a:srgbClr val="F79646"/>
              </a:buClr>
              <a:buFont typeface="Wingdings" charset="2"/>
              <a:buChar char=""/>
            </a:pPr>
            <a:r>
              <a:rPr lang="fr-FR" sz="1600" b="1" strike="noStrike" spc="-1">
                <a:solidFill>
                  <a:srgbClr val="E46C0A"/>
                </a:solidFill>
                <a:latin typeface="Arial"/>
                <a:ea typeface="DejaVu Sans"/>
              </a:rPr>
              <a:t>HLP </a:t>
            </a:r>
            <a:r>
              <a:rPr lang="fr-FR" sz="1600" b="0" strike="noStrike" spc="-1">
                <a:solidFill>
                  <a:srgbClr val="E46C0A"/>
                </a:solidFill>
                <a:latin typeface="Arial"/>
                <a:ea typeface="DejaVu Sans"/>
              </a:rPr>
              <a:t>: Humanités, littérature et philosophie*</a:t>
            </a:r>
            <a:endParaRPr lang="fr-FR" sz="1600" b="0" strike="noStrike" spc="-1">
              <a:solidFill>
                <a:srgbClr val="000000"/>
              </a:solidFill>
              <a:latin typeface="Arial"/>
            </a:endParaRPr>
          </a:p>
          <a:p>
            <a:pPr marL="635040" lvl="1" indent="-177120" defTabSz="914400">
              <a:lnSpc>
                <a:spcPct val="100000"/>
              </a:lnSpc>
              <a:spcBef>
                <a:spcPts val="300"/>
              </a:spcBef>
              <a:buClr>
                <a:srgbClr val="F79646"/>
              </a:buClr>
              <a:buFont typeface="Wingdings" charset="2"/>
              <a:buChar char=""/>
            </a:pPr>
            <a:r>
              <a:rPr lang="fr-FR" sz="1600" b="1" strike="noStrike" spc="-1">
                <a:solidFill>
                  <a:srgbClr val="E46C0A"/>
                </a:solidFill>
                <a:latin typeface="Arial"/>
                <a:ea typeface="DejaVu Sans"/>
              </a:rPr>
              <a:t>LLCER </a:t>
            </a:r>
            <a:r>
              <a:rPr lang="fr-FR" sz="1600" b="0" strike="noStrike" spc="-1">
                <a:solidFill>
                  <a:srgbClr val="E46C0A"/>
                </a:solidFill>
                <a:latin typeface="Arial"/>
                <a:ea typeface="DejaVu Sans"/>
              </a:rPr>
              <a:t>: Langues, littératures et cultures étrangères et régionales*</a:t>
            </a:r>
            <a:endParaRPr lang="fr-FR" sz="1600" b="0" strike="noStrike" spc="-1">
              <a:solidFill>
                <a:srgbClr val="000000"/>
              </a:solidFill>
              <a:latin typeface="Arial"/>
            </a:endParaRPr>
          </a:p>
          <a:p>
            <a:pPr marL="635040" lvl="1" indent="-177120" defTabSz="914400">
              <a:lnSpc>
                <a:spcPct val="100000"/>
              </a:lnSpc>
              <a:spcBef>
                <a:spcPts val="300"/>
              </a:spcBef>
              <a:buClr>
                <a:srgbClr val="F79646"/>
              </a:buClr>
              <a:buFont typeface="Wingdings" charset="2"/>
              <a:buChar char=""/>
            </a:pPr>
            <a:r>
              <a:rPr lang="fr-FR" sz="1600" b="1" strike="noStrike" spc="-1">
                <a:solidFill>
                  <a:srgbClr val="E46C0A"/>
                </a:solidFill>
                <a:latin typeface="Arial"/>
                <a:ea typeface="DejaVu Sans"/>
              </a:rPr>
              <a:t>Mathématiques*</a:t>
            </a:r>
            <a:endParaRPr lang="fr-FR" sz="1600" b="0" strike="noStrike" spc="-1">
              <a:solidFill>
                <a:srgbClr val="000000"/>
              </a:solidFill>
              <a:latin typeface="Arial"/>
            </a:endParaRPr>
          </a:p>
          <a:p>
            <a:pPr marL="635040" lvl="1" indent="-177120" defTabSz="914400">
              <a:lnSpc>
                <a:spcPct val="100000"/>
              </a:lnSpc>
              <a:spcBef>
                <a:spcPts val="300"/>
              </a:spcBef>
              <a:buClr>
                <a:srgbClr val="F79646"/>
              </a:buClr>
              <a:buFont typeface="Wingdings" charset="2"/>
              <a:buChar char=""/>
            </a:pPr>
            <a:r>
              <a:rPr lang="fr-FR" sz="1600" b="1" strike="noStrike" spc="-1">
                <a:solidFill>
                  <a:srgbClr val="E46C0A"/>
                </a:solidFill>
                <a:latin typeface="Arial"/>
                <a:ea typeface="DejaVu Sans"/>
              </a:rPr>
              <a:t>Physique-chimie*</a:t>
            </a:r>
            <a:endParaRPr lang="fr-FR" sz="1600" b="0" strike="noStrike" spc="-1">
              <a:solidFill>
                <a:srgbClr val="000000"/>
              </a:solidFill>
              <a:latin typeface="Arial"/>
            </a:endParaRPr>
          </a:p>
          <a:p>
            <a:pPr marL="635040" lvl="1" indent="-177120" defTabSz="914400">
              <a:lnSpc>
                <a:spcPct val="100000"/>
              </a:lnSpc>
              <a:spcBef>
                <a:spcPts val="300"/>
              </a:spcBef>
              <a:buClr>
                <a:srgbClr val="F79646"/>
              </a:buClr>
              <a:buFont typeface="Wingdings" charset="2"/>
              <a:buChar char=""/>
            </a:pPr>
            <a:r>
              <a:rPr lang="fr-FR" sz="1600" b="1" strike="noStrike" spc="-1">
                <a:solidFill>
                  <a:srgbClr val="E46C0A"/>
                </a:solidFill>
                <a:latin typeface="Arial"/>
                <a:ea typeface="DejaVu Sans"/>
              </a:rPr>
              <a:t>SVT </a:t>
            </a:r>
            <a:r>
              <a:rPr lang="fr-FR" sz="1600" b="0" strike="noStrike" spc="-1">
                <a:solidFill>
                  <a:srgbClr val="E46C0A"/>
                </a:solidFill>
                <a:latin typeface="Arial"/>
                <a:ea typeface="DejaVu Sans"/>
              </a:rPr>
              <a:t>: Sciences de la vie et de la Terre*</a:t>
            </a:r>
            <a:endParaRPr lang="fr-FR" sz="1600" b="0" strike="noStrike" spc="-1">
              <a:solidFill>
                <a:srgbClr val="000000"/>
              </a:solidFill>
              <a:latin typeface="Arial"/>
            </a:endParaRPr>
          </a:p>
          <a:p>
            <a:pPr marL="635040" lvl="1" indent="-177120" defTabSz="914400">
              <a:lnSpc>
                <a:spcPct val="100000"/>
              </a:lnSpc>
              <a:spcBef>
                <a:spcPts val="300"/>
              </a:spcBef>
              <a:buClr>
                <a:srgbClr val="F79646"/>
              </a:buClr>
              <a:buFont typeface="Wingdings" charset="2"/>
              <a:buChar char=""/>
            </a:pPr>
            <a:r>
              <a:rPr lang="fr-FR" sz="1600" b="1" strike="noStrike" spc="-1">
                <a:solidFill>
                  <a:srgbClr val="E46C0A"/>
                </a:solidFill>
                <a:latin typeface="Arial"/>
                <a:ea typeface="DejaVu Sans"/>
              </a:rPr>
              <a:t>SES </a:t>
            </a:r>
            <a:r>
              <a:rPr lang="fr-FR" sz="1600" b="0" strike="noStrike" spc="-1">
                <a:solidFill>
                  <a:srgbClr val="E46C0A"/>
                </a:solidFill>
                <a:latin typeface="Arial"/>
                <a:ea typeface="DejaVu Sans"/>
              </a:rPr>
              <a:t>: Sciences économiques et sociales*</a:t>
            </a:r>
            <a:endParaRPr lang="fr-FR" sz="1600" b="0" strike="noStrike" spc="-1">
              <a:solidFill>
                <a:srgbClr val="000000"/>
              </a:solidFill>
              <a:latin typeface="Arial"/>
            </a:endParaRPr>
          </a:p>
          <a:p>
            <a:pPr marL="635040" lvl="1" indent="-177120" defTabSz="914400">
              <a:lnSpc>
                <a:spcPct val="100000"/>
              </a:lnSpc>
              <a:spcBef>
                <a:spcPts val="300"/>
              </a:spcBef>
              <a:buClr>
                <a:srgbClr val="F79646"/>
              </a:buClr>
              <a:buFont typeface="Wingdings" charset="2"/>
              <a:buChar char=""/>
            </a:pPr>
            <a:r>
              <a:rPr lang="fr-FR" sz="1600" b="1" strike="noStrike" spc="-1">
                <a:solidFill>
                  <a:schemeClr val="accent6">
                    <a:lumMod val="75000"/>
                  </a:schemeClr>
                </a:solidFill>
                <a:latin typeface="Arial"/>
                <a:ea typeface="DejaVu Sans"/>
              </a:rPr>
              <a:t>NSI  </a:t>
            </a:r>
            <a:r>
              <a:rPr lang="fr-FR" sz="1600" b="0" strike="noStrike" spc="-1">
                <a:solidFill>
                  <a:schemeClr val="accent6">
                    <a:lumMod val="75000"/>
                  </a:schemeClr>
                </a:solidFill>
                <a:latin typeface="Arial"/>
                <a:ea typeface="DejaVu Sans"/>
              </a:rPr>
              <a:t>: Numérique et sciences informatiques</a:t>
            </a:r>
            <a:endParaRPr lang="fr-FR" sz="1600" b="0" strike="noStrike" spc="-1">
              <a:solidFill>
                <a:srgbClr val="000000"/>
              </a:solidFill>
              <a:latin typeface="Arial"/>
            </a:endParaRPr>
          </a:p>
          <a:p>
            <a:pPr marL="635040" lvl="1" indent="-177120" defTabSz="914400">
              <a:lnSpc>
                <a:spcPct val="100000"/>
              </a:lnSpc>
              <a:spcBef>
                <a:spcPts val="300"/>
              </a:spcBef>
              <a:buClr>
                <a:srgbClr val="F79646"/>
              </a:buClr>
              <a:buFont typeface="Arial"/>
              <a:buChar char="■"/>
            </a:pPr>
            <a:r>
              <a:rPr lang="fr-FR" sz="1400" b="1" strike="noStrike" spc="-1">
                <a:solidFill>
                  <a:srgbClr val="000000"/>
                </a:solidFill>
                <a:latin typeface="Arial"/>
                <a:ea typeface="DejaVu Sans"/>
              </a:rPr>
              <a:t>Arts </a:t>
            </a:r>
            <a:r>
              <a:rPr lang="fr-FR" sz="1200" b="0" strike="noStrike" spc="-1">
                <a:solidFill>
                  <a:srgbClr val="000000"/>
                </a:solidFill>
                <a:latin typeface="Arial"/>
                <a:ea typeface="DejaVu Sans"/>
              </a:rPr>
              <a:t>(arts plastiques ou arts du cirque ou musique ou théâtre ou cinéma-audiovisuel ou danse ou histoire des arts)</a:t>
            </a:r>
            <a:endParaRPr lang="fr-FR" sz="1200" b="0" strike="noStrike" spc="-1">
              <a:solidFill>
                <a:srgbClr val="000000"/>
              </a:solidFill>
              <a:latin typeface="Arial"/>
            </a:endParaRPr>
          </a:p>
          <a:p>
            <a:pPr marL="635040" lvl="1" indent="-177120" defTabSz="914400">
              <a:lnSpc>
                <a:spcPct val="100000"/>
              </a:lnSpc>
              <a:spcBef>
                <a:spcPts val="300"/>
              </a:spcBef>
              <a:buClr>
                <a:srgbClr val="F79646"/>
              </a:buClr>
              <a:buFont typeface="Arial Italic"/>
              <a:buChar char="■"/>
            </a:pPr>
            <a:r>
              <a:rPr lang="fr-FR" sz="1400" b="1" strike="noStrike" spc="-1">
                <a:solidFill>
                  <a:srgbClr val="000000"/>
                </a:solidFill>
                <a:latin typeface="Arial"/>
                <a:ea typeface="DejaVu Sans"/>
              </a:rPr>
              <a:t>Biologie-écologie </a:t>
            </a:r>
            <a:r>
              <a:rPr lang="fr-FR" sz="1200" b="0" strike="noStrike" spc="-1">
                <a:solidFill>
                  <a:srgbClr val="000000"/>
                </a:solidFill>
                <a:latin typeface="Arial"/>
                <a:ea typeface="DejaVu Sans"/>
              </a:rPr>
              <a:t>(dans les lycées agricoles uniquement)</a:t>
            </a:r>
            <a:endParaRPr lang="fr-FR" sz="1200" b="0" strike="noStrike" spc="-1">
              <a:solidFill>
                <a:srgbClr val="000000"/>
              </a:solidFill>
              <a:latin typeface="Arial"/>
            </a:endParaRPr>
          </a:p>
          <a:p>
            <a:pPr marL="635040" lvl="1" indent="-177120" defTabSz="914400">
              <a:lnSpc>
                <a:spcPct val="100000"/>
              </a:lnSpc>
              <a:spcBef>
                <a:spcPts val="300"/>
              </a:spcBef>
              <a:buClr>
                <a:srgbClr val="F79646"/>
              </a:buClr>
              <a:buFont typeface="Arial"/>
              <a:buChar char="■"/>
            </a:pPr>
            <a:r>
              <a:rPr lang="fr-FR" sz="1400" b="1" strike="noStrike" spc="-1">
                <a:solidFill>
                  <a:srgbClr val="000000"/>
                </a:solidFill>
                <a:latin typeface="Arial"/>
                <a:ea typeface="DejaVu Sans"/>
              </a:rPr>
              <a:t>LLCA </a:t>
            </a:r>
            <a:r>
              <a:rPr lang="fr-FR" sz="1200" b="0" strike="noStrike" spc="-1">
                <a:solidFill>
                  <a:srgbClr val="000000"/>
                </a:solidFill>
                <a:latin typeface="Arial"/>
                <a:ea typeface="DejaVu Sans"/>
              </a:rPr>
              <a:t>: Littérature, langues et cultures de l’Antiquité </a:t>
            </a:r>
            <a:endParaRPr lang="fr-FR" sz="1200" b="0" strike="noStrike" spc="-1">
              <a:solidFill>
                <a:srgbClr val="000000"/>
              </a:solidFill>
              <a:latin typeface="Arial"/>
            </a:endParaRPr>
          </a:p>
          <a:p>
            <a:pPr marL="635040" lvl="1" indent="-177120" defTabSz="914400">
              <a:lnSpc>
                <a:spcPct val="100000"/>
              </a:lnSpc>
              <a:spcBef>
                <a:spcPts val="300"/>
              </a:spcBef>
              <a:buClr>
                <a:srgbClr val="F79646"/>
              </a:buClr>
              <a:buFont typeface="Arial"/>
              <a:buChar char="■"/>
            </a:pPr>
            <a:r>
              <a:rPr lang="fr-FR" sz="1400" b="1" strike="noStrike" spc="-1">
                <a:solidFill>
                  <a:srgbClr val="000000"/>
                </a:solidFill>
                <a:latin typeface="Arial"/>
                <a:ea typeface="DejaVu Sans"/>
              </a:rPr>
              <a:t>SI </a:t>
            </a:r>
            <a:r>
              <a:rPr lang="fr-FR" sz="1200" b="0" strike="noStrike" spc="-1">
                <a:solidFill>
                  <a:srgbClr val="000000"/>
                </a:solidFill>
                <a:latin typeface="Arial"/>
                <a:ea typeface="DejaVu Sans"/>
              </a:rPr>
              <a:t>: Sciences de l'ingénieur</a:t>
            </a:r>
            <a:endParaRPr lang="fr-FR" sz="1200" b="0" strike="noStrike" spc="-1">
              <a:solidFill>
                <a:srgbClr val="000000"/>
              </a:solidFill>
              <a:latin typeface="Arial"/>
            </a:endParaRPr>
          </a:p>
          <a:p>
            <a:pPr marL="635040" lvl="1" indent="-177120" defTabSz="914400">
              <a:lnSpc>
                <a:spcPct val="100000"/>
              </a:lnSpc>
              <a:spcBef>
                <a:spcPts val="300"/>
              </a:spcBef>
              <a:buClr>
                <a:srgbClr val="F79646"/>
              </a:buClr>
              <a:buFont typeface="Arial"/>
              <a:buChar char="■"/>
            </a:pPr>
            <a:r>
              <a:rPr lang="fr-FR" sz="1400" b="1" strike="noStrike" spc="-1">
                <a:solidFill>
                  <a:srgbClr val="000000"/>
                </a:solidFill>
                <a:latin typeface="Arial"/>
                <a:ea typeface="DejaVu Sans"/>
              </a:rPr>
              <a:t>EPPCS : </a:t>
            </a:r>
            <a:r>
              <a:rPr lang="fr-FR" sz="1200" b="0" strike="noStrike" spc="-1">
                <a:solidFill>
                  <a:srgbClr val="000000"/>
                </a:solidFill>
                <a:latin typeface="Arial"/>
                <a:ea typeface="DejaVu Sans"/>
              </a:rPr>
              <a:t>Éducation physique, pratiques et culture sportives</a:t>
            </a:r>
            <a:endParaRPr lang="fr-FR" sz="1200" b="0" strike="noStrike" spc="-1">
              <a:solidFill>
                <a:srgbClr val="000000"/>
              </a:solidFill>
              <a:latin typeface="Arial"/>
            </a:endParaRPr>
          </a:p>
          <a:p>
            <a:pPr marL="457920" defTabSz="914400">
              <a:lnSpc>
                <a:spcPct val="100000"/>
              </a:lnSpc>
              <a:spcBef>
                <a:spcPts val="300"/>
              </a:spcBef>
            </a:pPr>
            <a:endParaRPr lang="fr-FR" sz="1200" b="0" strike="noStrike" spc="-1">
              <a:solidFill>
                <a:srgbClr val="000000"/>
              </a:solidFill>
              <a:latin typeface="Arial"/>
            </a:endParaRPr>
          </a:p>
          <a:p>
            <a:pPr marL="457920" defTabSz="914400">
              <a:lnSpc>
                <a:spcPct val="100000"/>
              </a:lnSpc>
              <a:spcBef>
                <a:spcPts val="300"/>
              </a:spcBef>
            </a:pPr>
            <a:endParaRPr lang="fr-FR" sz="1200" b="0" strike="noStrike" spc="-1">
              <a:solidFill>
                <a:srgbClr val="000000"/>
              </a:solidFill>
              <a:latin typeface="Arial"/>
            </a:endParaRPr>
          </a:p>
          <a:p>
            <a:pPr marL="457920" defTabSz="914400">
              <a:lnSpc>
                <a:spcPct val="100000"/>
              </a:lnSpc>
              <a:spcBef>
                <a:spcPts val="300"/>
              </a:spcBef>
            </a:pPr>
            <a:endParaRPr lang="fr-FR" sz="1200" b="0" strike="noStrike" spc="-1">
              <a:solidFill>
                <a:srgbClr val="000000"/>
              </a:solidFill>
              <a:latin typeface="Arial"/>
            </a:endParaRPr>
          </a:p>
          <a:p>
            <a:pPr marL="457920" defTabSz="914400">
              <a:lnSpc>
                <a:spcPct val="100000"/>
              </a:lnSpc>
              <a:spcBef>
                <a:spcPts val="300"/>
              </a:spcBef>
            </a:pPr>
            <a:endParaRPr lang="fr-FR" sz="1200" b="0" strike="noStrike" spc="-1">
              <a:solidFill>
                <a:srgbClr val="000000"/>
              </a:solidFill>
              <a:latin typeface="Arial"/>
            </a:endParaRPr>
          </a:p>
        </p:txBody>
      </p:sp>
      <p:sp>
        <p:nvSpPr>
          <p:cNvPr id="722" name="CustomShape 5"/>
          <p:cNvSpPr/>
          <p:nvPr/>
        </p:nvSpPr>
        <p:spPr>
          <a:xfrm>
            <a:off x="4572000" y="5975640"/>
            <a:ext cx="4107600" cy="486360"/>
          </a:xfrm>
          <a:prstGeom prst="rect">
            <a:avLst/>
          </a:prstGeom>
          <a:solidFill>
            <a:schemeClr val="bg2"/>
          </a:solidFill>
          <a:ln w="9360">
            <a:solidFill>
              <a:srgbClr val="EEECE1"/>
            </a:solidFill>
            <a:miter/>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300" b="1" strike="noStrike" spc="-1">
                <a:solidFill>
                  <a:srgbClr val="E46C0A"/>
                </a:solidFill>
                <a:latin typeface="Arial"/>
                <a:ea typeface="DejaVu Sans"/>
              </a:rPr>
              <a:t>*Enseignements de spécialités </a:t>
            </a:r>
            <a:r>
              <a:rPr lang="fr-FR" sz="1300" b="1" strike="noStrike" spc="-1">
                <a:solidFill>
                  <a:srgbClr val="000000"/>
                </a:solidFill>
                <a:latin typeface="Arial"/>
                <a:ea typeface="DejaVu Sans"/>
              </a:rPr>
              <a:t>proposés au lycée Lucie Aubrac, Sommières, septembre 2026</a:t>
            </a:r>
            <a:endParaRPr lang="fr-FR" sz="1300" b="0" strike="noStrike" spc="-1">
              <a:solidFill>
                <a:srgbClr val="000000"/>
              </a:solidFill>
              <a:latin typeface="Arial"/>
            </a:endParaRPr>
          </a:p>
        </p:txBody>
      </p:sp>
      <p:sp>
        <p:nvSpPr>
          <p:cNvPr id="723" name="CustomShape 5"/>
          <p:cNvSpPr/>
          <p:nvPr/>
        </p:nvSpPr>
        <p:spPr>
          <a:xfrm>
            <a:off x="947880" y="5931360"/>
            <a:ext cx="3083760" cy="455400"/>
          </a:xfrm>
          <a:prstGeom prst="rect">
            <a:avLst/>
          </a:prstGeom>
          <a:solidFill>
            <a:schemeClr val="bg2"/>
          </a:solidFill>
          <a:ln w="9360">
            <a:solidFill>
              <a:srgbClr val="EEECE1"/>
            </a:solidFill>
            <a:miter/>
          </a:ln>
        </p:spPr>
        <p:style>
          <a:lnRef idx="0">
            <a:scrgbClr r="0" g="0" b="0"/>
          </a:lnRef>
          <a:fillRef idx="0">
            <a:scrgbClr r="0" g="0" b="0"/>
          </a:fillRef>
          <a:effectRef idx="0">
            <a:scrgbClr r="0" g="0" b="0"/>
          </a:effectRef>
          <a:fontRef idx="minor"/>
        </p:style>
        <p:txBody>
          <a:bodyPr lIns="90000" tIns="45000" rIns="90000" bIns="45000" anchor="t">
            <a:spAutoFit/>
          </a:bodyPr>
          <a:lstStyle/>
          <a:p>
            <a:pPr algn="r" defTabSz="914400">
              <a:lnSpc>
                <a:spcPct val="100000"/>
              </a:lnSpc>
            </a:pPr>
            <a:r>
              <a:rPr lang="fr-FR" sz="1200" b="0" strike="noStrike" spc="-1">
                <a:solidFill>
                  <a:srgbClr val="000000"/>
                </a:solidFill>
                <a:latin typeface="Arial"/>
                <a:ea typeface="DejaVu Sans"/>
              </a:rPr>
              <a:t>** pour les élèves ne choisissant pas l’EDS Mathématiques</a:t>
            </a:r>
            <a:endParaRPr lang="fr-FR" sz="1200" b="0" strike="noStrike" spc="-1">
              <a:solidFill>
                <a:srgbClr val="000000"/>
              </a:solid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721"/>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7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 name="PlaceHolder 1"/>
          <p:cNvSpPr>
            <a:spLocks noGrp="1"/>
          </p:cNvSpPr>
          <p:nvPr>
            <p:ph type="title"/>
          </p:nvPr>
        </p:nvSpPr>
        <p:spPr>
          <a:xfrm>
            <a:off x="457200" y="388080"/>
            <a:ext cx="8228880" cy="1144440"/>
          </a:xfrm>
          <a:prstGeom prst="rect">
            <a:avLst/>
          </a:prstGeom>
          <a:solidFill>
            <a:schemeClr val="lt1"/>
          </a:solidFill>
          <a:ln w="12600">
            <a:solidFill>
              <a:schemeClr val="accent6"/>
            </a:solidFill>
            <a:miter/>
          </a:ln>
        </p:spPr>
        <p:txBody>
          <a:bodyPr lIns="0" tIns="0" rIns="0" bIns="0" anchor="ctr">
            <a:noAutofit/>
          </a:bodyPr>
          <a:lstStyle/>
          <a:p>
            <a:pPr indent="0" algn="ctr" defTabSz="914400">
              <a:lnSpc>
                <a:spcPct val="90000"/>
              </a:lnSpc>
              <a:buNone/>
            </a:pPr>
            <a:r>
              <a:rPr lang="fr-FR" sz="4400" b="1" strike="noStrike" spc="-1">
                <a:solidFill>
                  <a:schemeClr val="accent6"/>
                </a:solidFill>
                <a:latin typeface="Arial"/>
                <a:ea typeface="DejaVu Sans"/>
              </a:rPr>
              <a:t>Les EDS à Lucie Aubrac</a:t>
            </a:r>
            <a:endParaRPr lang="fr-FR" sz="4400" b="0" strike="noStrike" spc="-1">
              <a:solidFill>
                <a:schemeClr val="dk1"/>
              </a:solidFill>
              <a:latin typeface="Arial"/>
            </a:endParaRPr>
          </a:p>
        </p:txBody>
      </p:sp>
      <p:sp>
        <p:nvSpPr>
          <p:cNvPr id="725" name="ZoneTexte 4"/>
          <p:cNvSpPr/>
          <p:nvPr/>
        </p:nvSpPr>
        <p:spPr>
          <a:xfrm>
            <a:off x="247680" y="2361240"/>
            <a:ext cx="8610120" cy="1735560"/>
          </a:xfrm>
          <a:prstGeom prst="rect">
            <a:avLst/>
          </a:prstGeom>
          <a:noFill/>
          <a:ln w="0">
            <a:solidFill>
              <a:srgbClr val="0070C0"/>
            </a:solid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tabLst>
                <a:tab pos="0" algn="l"/>
              </a:tabLst>
            </a:pPr>
            <a:r>
              <a:rPr lang="fr-FR" sz="5400" b="0" strike="noStrike" spc="-1">
                <a:solidFill>
                  <a:srgbClr val="0070C0"/>
                </a:solidFill>
                <a:latin typeface="Arial"/>
                <a:ea typeface="DejaVu Sans"/>
              </a:rPr>
              <a:t>« Les mots des enseignants de spécialité »</a:t>
            </a:r>
            <a:endParaRPr lang="fr-FR" sz="5400" b="0" strike="noStrike" spc="-1">
              <a:solidFill>
                <a:srgbClr val="000000"/>
              </a:solidFill>
              <a:latin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 name="PlaceHolder 1"/>
          <p:cNvSpPr>
            <a:spLocks noGrp="1"/>
          </p:cNvSpPr>
          <p:nvPr>
            <p:ph type="title"/>
          </p:nvPr>
        </p:nvSpPr>
        <p:spPr>
          <a:xfrm>
            <a:off x="1248840" y="85680"/>
            <a:ext cx="6724440" cy="913680"/>
          </a:xfrm>
          <a:prstGeom prst="rect">
            <a:avLst/>
          </a:prstGeom>
          <a:solidFill>
            <a:schemeClr val="lt1"/>
          </a:solidFill>
          <a:ln w="12600">
            <a:noFill/>
          </a:ln>
        </p:spPr>
        <p:txBody>
          <a:bodyPr lIns="0" tIns="0" rIns="0" bIns="0" anchor="ctr">
            <a:noAutofit/>
          </a:bodyPr>
          <a:lstStyle/>
          <a:p>
            <a:pPr indent="0" algn="ctr" defTabSz="914400">
              <a:lnSpc>
                <a:spcPct val="90000"/>
              </a:lnSpc>
              <a:buNone/>
              <a:tabLst>
                <a:tab pos="0" algn="l"/>
              </a:tabLst>
            </a:pPr>
            <a:r>
              <a:rPr lang="fr-FR" sz="4400" b="1" strike="noStrike" spc="-1">
                <a:solidFill>
                  <a:schemeClr val="accent6"/>
                </a:solidFill>
                <a:latin typeface="Arial"/>
                <a:ea typeface="DejaVu Sans"/>
              </a:rPr>
              <a:t>HGGSP</a:t>
            </a:r>
            <a:br>
              <a:rPr sz="4400"/>
            </a:br>
            <a:r>
              <a:rPr lang="fr-FR" sz="2000" b="0" strike="noStrike" spc="-1">
                <a:solidFill>
                  <a:srgbClr val="F79646"/>
                </a:solidFill>
                <a:latin typeface="Arial"/>
                <a:ea typeface="DejaVu Sans"/>
              </a:rPr>
              <a:t>« Histoire Géographie, Géopolitique, Sciences Politiques»</a:t>
            </a:r>
            <a:endParaRPr lang="fr-FR" sz="2000" b="0" strike="noStrike" spc="-1">
              <a:solidFill>
                <a:schemeClr val="dk1"/>
              </a:solidFill>
              <a:latin typeface="Arial"/>
            </a:endParaRPr>
          </a:p>
        </p:txBody>
      </p:sp>
      <p:sp>
        <p:nvSpPr>
          <p:cNvPr id="727" name="ZoneTexte 6"/>
          <p:cNvSpPr/>
          <p:nvPr/>
        </p:nvSpPr>
        <p:spPr>
          <a:xfrm>
            <a:off x="299880" y="3171600"/>
            <a:ext cx="3938400" cy="425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1100" b="0" strike="noStrike" spc="-1">
                <a:solidFill>
                  <a:srgbClr val="0070C0"/>
                </a:solidFill>
                <a:latin typeface="Arial"/>
                <a:ea typeface="DejaVu Sans"/>
              </a:rPr>
              <a:t>Consulter le diaporama de présentation de la spécialité accessible sur le site du lycée.</a:t>
            </a:r>
            <a:endParaRPr lang="fr-FR" sz="1100" b="0" strike="noStrike" spc="-1">
              <a:solidFill>
                <a:srgbClr val="000000"/>
              </a:solidFill>
              <a:latin typeface="Arial"/>
            </a:endParaRPr>
          </a:p>
        </p:txBody>
      </p:sp>
      <p:pic>
        <p:nvPicPr>
          <p:cNvPr id="728" name="Image 8"/>
          <p:cNvPicPr/>
          <p:nvPr/>
        </p:nvPicPr>
        <p:blipFill>
          <a:blip r:embed="rId2"/>
          <a:stretch/>
        </p:blipFill>
        <p:spPr>
          <a:xfrm>
            <a:off x="299880" y="1086480"/>
            <a:ext cx="3938400" cy="2066400"/>
          </a:xfrm>
          <a:prstGeom prst="rect">
            <a:avLst/>
          </a:prstGeom>
          <a:ln w="0">
            <a:noFill/>
          </a:ln>
        </p:spPr>
      </p:pic>
      <p:sp>
        <p:nvSpPr>
          <p:cNvPr id="729" name="ZoneTexte 2"/>
          <p:cNvSpPr/>
          <p:nvPr/>
        </p:nvSpPr>
        <p:spPr>
          <a:xfrm>
            <a:off x="4238640" y="1347480"/>
            <a:ext cx="4865760" cy="1584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400" b="1" strike="noStrike" spc="-1">
                <a:solidFill>
                  <a:srgbClr val="0070C0"/>
                </a:solidFill>
                <a:latin typeface="Arial"/>
                <a:ea typeface="DejaVu Sans"/>
              </a:rPr>
              <a:t>En Première, 4h</a:t>
            </a:r>
            <a:r>
              <a:rPr lang="fr-FR" sz="1400" b="0" strike="noStrike" spc="-1">
                <a:solidFill>
                  <a:srgbClr val="0070C0"/>
                </a:solidFill>
                <a:latin typeface="Arial"/>
                <a:ea typeface="DejaVu Sans"/>
              </a:rPr>
              <a:t> / semaine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Évaluation en contrôle continu, coeff 8 (si EDS abandonnée en 1ère)</a:t>
            </a:r>
            <a:endParaRPr lang="fr-FR" sz="1400" b="0" strike="noStrike" spc="-1">
              <a:solidFill>
                <a:srgbClr val="000000"/>
              </a:solidFill>
              <a:latin typeface="Arial"/>
            </a:endParaRPr>
          </a:p>
          <a:p>
            <a:pPr defTabSz="914400">
              <a:lnSpc>
                <a:spcPct val="100000"/>
              </a:lnSpc>
            </a:pPr>
            <a:endParaRPr lang="fr-FR" sz="14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En Terminale, 6h</a:t>
            </a:r>
            <a:r>
              <a:rPr lang="fr-FR" sz="1400" b="0" strike="noStrike" spc="-1">
                <a:solidFill>
                  <a:srgbClr val="0070C0"/>
                </a:solidFill>
                <a:latin typeface="Arial"/>
                <a:ea typeface="DejaVu Sans"/>
              </a:rPr>
              <a:t> / semaine</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Épreuve écrite, coef 16 </a:t>
            </a:r>
            <a:endParaRPr lang="fr-FR" sz="1400" b="0" strike="noStrike" spc="-1">
              <a:solidFill>
                <a:srgbClr val="000000"/>
              </a:solidFill>
              <a:latin typeface="Arial"/>
            </a:endParaRPr>
          </a:p>
          <a:p>
            <a:pPr defTabSz="914400">
              <a:lnSpc>
                <a:spcPct val="100000"/>
              </a:lnSpc>
            </a:pPr>
            <a:r>
              <a:rPr lang="fr-FR" sz="1400" b="0" strike="noStrike" spc="-1">
                <a:solidFill>
                  <a:srgbClr val="0070C0"/>
                </a:solidFill>
                <a:latin typeface="Arial"/>
                <a:ea typeface="DejaVu Sans"/>
              </a:rPr>
              <a:t>Grand Oral, coef 8 (en 2027)</a:t>
            </a:r>
            <a:endParaRPr lang="fr-FR" sz="1400" b="0" strike="noStrike" spc="-1">
              <a:solidFill>
                <a:srgbClr val="000000"/>
              </a:solidFill>
              <a:latin typeface="Arial"/>
            </a:endParaRPr>
          </a:p>
        </p:txBody>
      </p:sp>
      <p:sp>
        <p:nvSpPr>
          <p:cNvPr id="730" name="ZoneTexte 3"/>
          <p:cNvSpPr/>
          <p:nvPr/>
        </p:nvSpPr>
        <p:spPr>
          <a:xfrm>
            <a:off x="39240" y="3518640"/>
            <a:ext cx="9065160" cy="32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400" b="1" strike="noStrike" spc="-1">
                <a:solidFill>
                  <a:srgbClr val="0070C0"/>
                </a:solidFill>
                <a:latin typeface="Arial"/>
                <a:ea typeface="DejaVu Sans"/>
              </a:rPr>
              <a:t>Pour qui ?</a:t>
            </a:r>
            <a:endParaRPr lang="fr-FR" sz="14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Aux élèves qui aiment </a:t>
            </a:r>
            <a:r>
              <a:rPr lang="fr-FR" sz="1300" b="1" strike="noStrike" spc="-1">
                <a:solidFill>
                  <a:srgbClr val="0070C0"/>
                </a:solidFill>
                <a:latin typeface="Arial"/>
                <a:ea typeface="DejaVu Sans"/>
              </a:rPr>
              <a:t>comprendre le monde</a:t>
            </a:r>
            <a:r>
              <a:rPr lang="fr-FR" sz="1300" b="0" strike="noStrike" spc="-1">
                <a:solidFill>
                  <a:srgbClr val="0070C0"/>
                </a:solidFill>
                <a:latin typeface="Arial"/>
                <a:ea typeface="DejaVu Sans"/>
              </a:rPr>
              <a:t>, qui suivent l’</a:t>
            </a:r>
            <a:r>
              <a:rPr lang="fr-FR" sz="1300" b="1" strike="noStrike" spc="-1">
                <a:solidFill>
                  <a:srgbClr val="0070C0"/>
                </a:solidFill>
                <a:latin typeface="Arial"/>
                <a:ea typeface="DejaVu Sans"/>
              </a:rPr>
              <a:t>actualité</a:t>
            </a:r>
            <a:r>
              <a:rPr lang="fr-FR" sz="1300" b="0" strike="noStrike" spc="-1">
                <a:solidFill>
                  <a:srgbClr val="0070C0"/>
                </a:solidFill>
                <a:latin typeface="Arial"/>
                <a:ea typeface="DejaVu Sans"/>
              </a:rPr>
              <a:t> et s’intéressent </a:t>
            </a:r>
            <a:r>
              <a:rPr lang="fr-FR" sz="1300" b="1" strike="noStrike" spc="-1">
                <a:solidFill>
                  <a:srgbClr val="0070C0"/>
                </a:solidFill>
                <a:latin typeface="Arial"/>
                <a:ea typeface="DejaVu Sans"/>
              </a:rPr>
              <a:t>aux relations internationales</a:t>
            </a:r>
            <a:r>
              <a:rPr lang="fr-FR" sz="1300" b="0" strike="noStrike" spc="-1">
                <a:solidFill>
                  <a:srgbClr val="0070C0"/>
                </a:solidFill>
                <a:latin typeface="Arial"/>
                <a:ea typeface="DejaVu Sans"/>
              </a:rPr>
              <a:t>.  S’ouvrir à la complexité de notre environnement, développer un esprit critique et se forger une culture générale solide.</a:t>
            </a:r>
            <a:endParaRPr lang="fr-FR" sz="1300" b="0" strike="noStrike" spc="-1">
              <a:solidFill>
                <a:srgbClr val="000000"/>
              </a:solidFill>
              <a:latin typeface="Arial"/>
            </a:endParaRPr>
          </a:p>
          <a:p>
            <a:pPr defTabSz="914400">
              <a:lnSpc>
                <a:spcPct val="100000"/>
              </a:lnSpc>
            </a:pPr>
            <a:endParaRPr lang="fr-FR" sz="1200" b="0" strike="noStrike" spc="-1">
              <a:solidFill>
                <a:srgbClr val="000000"/>
              </a:solidFill>
              <a:latin typeface="Arial"/>
            </a:endParaRPr>
          </a:p>
          <a:p>
            <a:pPr defTabSz="914400">
              <a:lnSpc>
                <a:spcPct val="100000"/>
              </a:lnSpc>
            </a:pPr>
            <a:r>
              <a:rPr lang="fr-FR" sz="1400" b="1" strike="noStrike" spc="-1">
                <a:solidFill>
                  <a:srgbClr val="0070C0"/>
                </a:solidFill>
                <a:latin typeface="Arial"/>
                <a:ea typeface="DejaVu Sans"/>
              </a:rPr>
              <a:t>	Compétences travaillées :</a:t>
            </a:r>
            <a:endParaRPr lang="fr-FR" sz="14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	&gt; Analyser de manière critique des documents et les mettre en perspective</a:t>
            </a:r>
            <a:endParaRPr lang="fr-FR" sz="13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	&gt; Effectuer des recherches documentaires en vue de la création de dossiers</a:t>
            </a:r>
            <a:endParaRPr lang="fr-FR" sz="13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	&gt; S’exprimer à l’écrit en rédigeant des dissertations structurées</a:t>
            </a:r>
            <a:endParaRPr lang="fr-FR" sz="13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	&gt; S’exprimer à l’oral en présentant des exposés argumentés</a:t>
            </a:r>
            <a:endParaRPr lang="fr-FR" sz="1300" b="0" strike="noStrike" spc="-1">
              <a:solidFill>
                <a:srgbClr val="000000"/>
              </a:solidFill>
              <a:latin typeface="Arial"/>
            </a:endParaRPr>
          </a:p>
          <a:p>
            <a:pPr defTabSz="914400">
              <a:lnSpc>
                <a:spcPct val="100000"/>
              </a:lnSpc>
            </a:pPr>
            <a:r>
              <a:rPr lang="fr-FR" sz="1300" b="0" strike="noStrike" spc="-1">
                <a:solidFill>
                  <a:srgbClr val="0070C0"/>
                </a:solidFill>
                <a:latin typeface="Arial"/>
                <a:ea typeface="DejaVu Sans"/>
              </a:rPr>
              <a:t>	&gt; Travailler de manière autonome et en groupes</a:t>
            </a:r>
            <a:endParaRPr lang="fr-FR" sz="1300" b="0" strike="noStrike" spc="-1">
              <a:solidFill>
                <a:srgbClr val="000000"/>
              </a:solidFill>
              <a:latin typeface="Arial"/>
            </a:endParaRPr>
          </a:p>
          <a:p>
            <a:pPr defTabSz="914400">
              <a:lnSpc>
                <a:spcPct val="100000"/>
              </a:lnSpc>
            </a:pPr>
            <a:endParaRPr lang="fr-FR" sz="1200" b="0" strike="noStrike" spc="-1">
              <a:solidFill>
                <a:srgbClr val="000000"/>
              </a:solidFill>
              <a:latin typeface="Arial"/>
            </a:endParaRPr>
          </a:p>
          <a:p>
            <a:pPr defTabSz="914400">
              <a:lnSpc>
                <a:spcPct val="100000"/>
              </a:lnSpc>
              <a:tabLst>
                <a:tab pos="0" algn="l"/>
              </a:tabLst>
            </a:pPr>
            <a:r>
              <a:rPr lang="fr-FR" sz="1300" b="0" strike="noStrike" spc="-1">
                <a:solidFill>
                  <a:srgbClr val="0070C0"/>
                </a:solidFill>
                <a:latin typeface="Arial"/>
                <a:ea typeface="DejaVu Sans"/>
              </a:rPr>
              <a:t>		</a:t>
            </a:r>
            <a:r>
              <a:rPr lang="fr-FR" sz="1400" b="1" strike="noStrike" spc="-1">
                <a:solidFill>
                  <a:srgbClr val="0070C0"/>
                </a:solidFill>
                <a:latin typeface="Arial"/>
                <a:ea typeface="DejaVu Sans"/>
              </a:rPr>
              <a:t>Etudes supérieures :</a:t>
            </a:r>
            <a:endParaRPr lang="fr-FR" sz="1400" b="0" strike="noStrike" spc="-1">
              <a:solidFill>
                <a:srgbClr val="000000"/>
              </a:solidFill>
              <a:latin typeface="Arial"/>
            </a:endParaRPr>
          </a:p>
          <a:p>
            <a:pPr defTabSz="914400">
              <a:lnSpc>
                <a:spcPct val="100000"/>
              </a:lnSpc>
              <a:tabLst>
                <a:tab pos="0" algn="l"/>
              </a:tabLst>
            </a:pPr>
            <a:r>
              <a:rPr lang="fr-FR" sz="1300" b="0" strike="noStrike" spc="-1">
                <a:solidFill>
                  <a:srgbClr val="0070C0"/>
                </a:solidFill>
                <a:latin typeface="Arial"/>
                <a:ea typeface="DejaVu Sans"/>
              </a:rPr>
              <a:t>		Classes préparatoires aux grandes écoles</a:t>
            </a:r>
            <a:endParaRPr lang="fr-FR" sz="1300" b="0" strike="noStrike" spc="-1">
              <a:solidFill>
                <a:srgbClr val="000000"/>
              </a:solidFill>
              <a:latin typeface="Arial"/>
            </a:endParaRPr>
          </a:p>
          <a:p>
            <a:pPr defTabSz="914400">
              <a:lnSpc>
                <a:spcPct val="100000"/>
              </a:lnSpc>
              <a:tabLst>
                <a:tab pos="0" algn="l"/>
              </a:tabLst>
            </a:pPr>
            <a:r>
              <a:rPr lang="fr-FR" sz="1300" b="0" strike="noStrike" spc="-1">
                <a:solidFill>
                  <a:srgbClr val="0070C0"/>
                </a:solidFill>
                <a:latin typeface="Arial"/>
                <a:ea typeface="DejaVu Sans"/>
              </a:rPr>
              <a:t>		Ecole de commerce, de journalisme, de management, etc.</a:t>
            </a:r>
            <a:endParaRPr lang="fr-FR" sz="1300" b="0" strike="noStrike" spc="-1">
              <a:solidFill>
                <a:srgbClr val="000000"/>
              </a:solidFill>
              <a:latin typeface="Arial"/>
            </a:endParaRPr>
          </a:p>
          <a:p>
            <a:pPr defTabSz="914400">
              <a:lnSpc>
                <a:spcPct val="100000"/>
              </a:lnSpc>
              <a:tabLst>
                <a:tab pos="0" algn="l"/>
              </a:tabLst>
            </a:pPr>
            <a:r>
              <a:rPr lang="fr-FR" sz="1300" b="0" strike="noStrike" spc="-1">
                <a:solidFill>
                  <a:srgbClr val="0070C0"/>
                </a:solidFill>
                <a:latin typeface="Arial"/>
                <a:ea typeface="DejaVu Sans"/>
              </a:rPr>
              <a:t>		Instituts d’études politiques</a:t>
            </a:r>
            <a:endParaRPr lang="fr-FR" sz="1300" b="0" strike="noStrike" spc="-1">
              <a:solidFill>
                <a:srgbClr val="000000"/>
              </a:solidFill>
              <a:latin typeface="Arial"/>
            </a:endParaRPr>
          </a:p>
          <a:p>
            <a:pPr defTabSz="914400">
              <a:lnSpc>
                <a:spcPct val="100000"/>
              </a:lnSpc>
              <a:tabLst>
                <a:tab pos="0" algn="l"/>
              </a:tabLst>
            </a:pPr>
            <a:r>
              <a:rPr lang="fr-FR" sz="1300" b="0" strike="noStrike" spc="-1">
                <a:solidFill>
                  <a:srgbClr val="0070C0"/>
                </a:solidFill>
                <a:latin typeface="Arial"/>
                <a:ea typeface="DejaVu Sans"/>
              </a:rPr>
              <a:t>		Universités : droit, économie, politique, géographie, histoire, sciences politiques, etc.</a:t>
            </a:r>
            <a:endParaRPr lang="fr-FR" sz="1300" b="0" strike="noStrike" spc="-1">
              <a:solidFill>
                <a:srgbClr val="000000"/>
              </a:solidFill>
              <a:latin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0.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6.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7.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8.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9.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0.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6.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7.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8.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9.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0.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6.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7.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8.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9.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0.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6.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7.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8.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9.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0.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6.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7.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8.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9.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0.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6.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7.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8.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9.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0.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6.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7.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8.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9.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8.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80.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8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8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8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8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85.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9.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7017</TotalTime>
  <Words>4666</Words>
  <Application>Microsoft Office PowerPoint</Application>
  <PresentationFormat>Affichage à l'écran (4:3)</PresentationFormat>
  <Paragraphs>489</Paragraphs>
  <Slides>39</Slides>
  <Notes>4</Notes>
  <HiddenSlides>0</HiddenSlides>
  <MMClips>0</MMClips>
  <ScaleCrop>false</ScaleCrop>
  <HeadingPairs>
    <vt:vector size="6" baseType="variant">
      <vt:variant>
        <vt:lpstr>Polices utilisées</vt:lpstr>
      </vt:variant>
      <vt:variant>
        <vt:i4>10</vt:i4>
      </vt:variant>
      <vt:variant>
        <vt:lpstr>Thème</vt:lpstr>
      </vt:variant>
      <vt:variant>
        <vt:i4>84</vt:i4>
      </vt:variant>
      <vt:variant>
        <vt:lpstr>Titres des diapositives</vt:lpstr>
      </vt:variant>
      <vt:variant>
        <vt:i4>39</vt:i4>
      </vt:variant>
    </vt:vector>
  </HeadingPairs>
  <TitlesOfParts>
    <vt:vector size="133" baseType="lpstr">
      <vt:lpstr>Arial</vt:lpstr>
      <vt:lpstr>Arial Black</vt:lpstr>
      <vt:lpstr>Arial Italic</vt:lpstr>
      <vt:lpstr>Calibri</vt:lpstr>
      <vt:lpstr>Marianne</vt:lpstr>
      <vt:lpstr>OpenSymbol</vt:lpstr>
      <vt:lpstr>revert</vt:lpstr>
      <vt:lpstr>Symbol</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EDS à Lucie Aubrac</vt:lpstr>
      <vt:lpstr>HGGSP « Histoire Géographie, Géopolitique, Sciences Politiques»</vt:lpstr>
      <vt:lpstr>HLP « Humanité, Littérature et Philosophie »</vt:lpstr>
      <vt:lpstr>LLCE Anglais « Langues, littératures et cultures étrangères »</vt:lpstr>
      <vt:lpstr>Mathématiques</vt:lpstr>
      <vt:lpstr>Numérique et Sciences Informatiques</vt:lpstr>
      <vt:lpstr>Physique - Chimie</vt:lpstr>
      <vt:lpstr>Sciences Economiques et Sociales</vt:lpstr>
      <vt:lpstr>Sciences de la Vie et de la Terre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Ministere de l'Education Nationale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TRANSFORMATION DE LA VOIE PROFESSIONNELLE</dc:title>
  <dc:subject/>
  <dc:creator>cecile Abenoza</dc:creator>
  <dc:description/>
  <cp:lastModifiedBy>cecile Abenoza</cp:lastModifiedBy>
  <cp:revision>291</cp:revision>
  <dcterms:created xsi:type="dcterms:W3CDTF">2019-01-16T09:54:42Z</dcterms:created>
  <dcterms:modified xsi:type="dcterms:W3CDTF">2025-12-03T06:50:59Z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iddenSlides">
    <vt:i4>6</vt:i4>
  </property>
  <property fmtid="{D5CDD505-2E9C-101B-9397-08002B2CF9AE}" pid="3" name="HyperlinksChanged">
    <vt:bool>false</vt:bool>
  </property>
  <property fmtid="{D5CDD505-2E9C-101B-9397-08002B2CF9AE}" pid="4" name="LinksUpToDate">
    <vt:bool>false</vt:bool>
  </property>
  <property fmtid="{D5CDD505-2E9C-101B-9397-08002B2CF9AE}" pid="5" name="MMClips">
    <vt:i4>1</vt:i4>
  </property>
  <property fmtid="{D5CDD505-2E9C-101B-9397-08002B2CF9AE}" pid="6" name="Notes">
    <vt:i4>6</vt:i4>
  </property>
  <property fmtid="{D5CDD505-2E9C-101B-9397-08002B2CF9AE}" pid="7" name="PresentationFormat">
    <vt:lpwstr>Affichage à l'écran (4:3)</vt:lpwstr>
  </property>
  <property fmtid="{D5CDD505-2E9C-101B-9397-08002B2CF9AE}" pid="8" name="ScaleCrop">
    <vt:bool>false</vt:bool>
  </property>
  <property fmtid="{D5CDD505-2E9C-101B-9397-08002B2CF9AE}" pid="9" name="ShareDoc">
    <vt:bool>false</vt:bool>
  </property>
  <property fmtid="{D5CDD505-2E9C-101B-9397-08002B2CF9AE}" pid="10" name="Slides">
    <vt:i4>42</vt:i4>
  </property>
</Properties>
</file>